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E46DD-9821-4EA3-B558-496EAFE79474}" type="datetimeFigureOut">
              <a:rPr lang="zh-TW" altLang="en-US" smtClean="0"/>
              <a:t>2024/1/26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3C569-F7E9-4CD8-AA1C-C42FA159A472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541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7725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743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359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8328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1825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933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2197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443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198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9923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09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23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03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13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9623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336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311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42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74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7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54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48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33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71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72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94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2024/1/26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2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主题：如何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培养「内圣外王」的高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贵格局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格局决定你人生的结局。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一切由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培养胜过逆境的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坚持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」开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始。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万事起头难，练人先练心。</a:t>
            </a: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第三次考验的经文：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2" y="1347746"/>
            <a:ext cx="9850984" cy="5510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但以理知道这禁令盖了玉玺，就到自己家里（他楼上的窗户开向耶路撒冷），一日三次，双膝跪在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他神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面前，祷告感谢，与素常一样。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他们对王说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王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啊，那被掳之犹大人中的但以理不理你，也不遵你盖了玉玺的禁令，他竟一日三次祈祷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王下令，人就把但以理带来，扔在狮子坑中。王对但以理说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所常侍奉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的神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，他必救你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」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932042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第三次考验的经文：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2" y="1347746"/>
            <a:ext cx="9688398" cy="5510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临近坑边，哀声呼叫但以理，对但以理说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永生神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的仆人但以理啊，你所常侍奉的　神能救你脱离狮子吗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以理对王说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王万岁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！我的神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差遣使者，封住狮子的口，叫狮子不伤我；因我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在神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面前无辜，我在王面前也没有行过亏损的事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  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6:7,10,13,16,20-22)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600910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培养「内圣外王」的高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贵格局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生命是神给我们的礼物，怎样过好它是我们献给神的礼物。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神是我们生命的主人，我们是神给我们的时间和机会的管家。所有机会在时间里面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你在送一份怎样的一份礼物给祂？</a:t>
            </a:r>
          </a:p>
        </p:txBody>
      </p:sp>
    </p:spTree>
    <p:extLst>
      <p:ext uri="{BB962C8B-B14F-4D97-AF65-F5344CB8AC3E}">
        <p14:creationId xmlns:p14="http://schemas.microsoft.com/office/powerpoint/2010/main" val="59764974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培养胜过逆境的「坚持」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我们总喜欢埋怨环境的不顺，生命不公。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其实不幸的环境可能是我们成功的培育器。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但以理本是亡国奴，却成为巴比伦最大影响力的术士。最后成为波斯帝国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27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省的「总长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最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高行政长官。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189193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如何培养「内圣外王」的高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贵格局？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小事上能忠心，大事上也忠心。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一切由小开始，先从食欲入手。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主动节制己身，保持儆醒。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分别为圣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但以理和三友坚持吃简单的食物。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以理书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1:8,12-13,15 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624686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如何培养「内圣外王」的高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贵格局？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冒死为王解梦，显神荣耀。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全然相信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接受信心的挑战，解王已忘的梦。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但以理书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2:5,11-12,16,19-20,23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妄顾祈祷禁令，一日三次。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处变不惊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情愿面对逼害也要坚持与神的约定。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但以理书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6:7,10,13,16,20-22 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849067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第一次考验的经文：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但以理却立志不以王的膳和王所饮的酒玷污自己，所以求太监长容他不玷污自己。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你试试仆人们十天，给我们素菜吃，白水喝， 然后看看我们的面貌和用王膳那少年人的面貌，就照你所看的待仆人吧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！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过了十天，见他们的面貌比用王膳的一切少年人更加俊美肥胖。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1:8,12-13,15)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305359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第二次考验的经文：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2" y="1347746"/>
            <a:ext cx="9816150" cy="5510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王回答迦勒底人说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我已经忘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了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译：我已定命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；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节同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你们若不将梦和梦的讲解告诉我，就必被凌迟，你们的房屋必成为粪堆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；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王所问的事甚难。除了不与世人同居的神明，没有人在王面前能说出来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因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此，王气忿忿地大发烈怒，吩咐灭绝巴比伦所有的哲士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但以理遂进去求王宽限，就可以将梦的讲解告诉王。</a:t>
            </a:r>
          </a:p>
        </p:txBody>
      </p:sp>
    </p:spTree>
    <p:extLst>
      <p:ext uri="{BB962C8B-B14F-4D97-AF65-F5344CB8AC3E}">
        <p14:creationId xmlns:p14="http://schemas.microsoft.com/office/powerpoint/2010/main" val="245967576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第二次考验的经文：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859693" cy="5510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这奥秘的事就在夜间异象中给但以理显明，但以理便称颂天上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的神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。但以理说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的名是应当称颂的！从亘古直到永远，因为智慧能力都属乎他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我列祖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的神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啊，我感谢你，赞美你；因你将智慧才能赐给我，允准我们所求的，把王的事给我们指明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但以理书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2:5,11-12,16,19-20,23)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563996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第三次考验的经文：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98791" cy="5510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国中的总长、钦差、总督、谋士，和巡抚彼此商议，要立一条坚定的禁令（或译：求王下旨要立一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条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）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，三十日内，不拘何人，若在王以外，或向神或向人求什么，就必扔在狮子坑中。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以理知道这禁令盖了玉玺，就到自己家里（他楼上的窗户开向耶路撒冷），一日三次，双膝跪在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他神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面前，祷告感谢，与素常一样。</a:t>
            </a:r>
          </a:p>
        </p:txBody>
      </p:sp>
    </p:spTree>
    <p:extLst>
      <p:ext uri="{BB962C8B-B14F-4D97-AF65-F5344CB8AC3E}">
        <p14:creationId xmlns:p14="http://schemas.microsoft.com/office/powerpoint/2010/main" val="273860729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1312</Words>
  <Application>Microsoft Office PowerPoint</Application>
  <PresentationFormat>Widescreen</PresentationFormat>
  <Paragraphs>60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(第四讲)</vt:lpstr>
      <vt:lpstr>培养「内圣外王」的高贵格局</vt:lpstr>
      <vt:lpstr>培养胜过逆境的「坚持」</vt:lpstr>
      <vt:lpstr>如何培养「内圣外王」的高贵格局？</vt:lpstr>
      <vt:lpstr>如何培养「内圣外王」的高贵格局？</vt:lpstr>
      <vt:lpstr>第一次考验的经文：</vt:lpstr>
      <vt:lpstr>第二次考验的经文：</vt:lpstr>
      <vt:lpstr>第二次考验的经文：</vt:lpstr>
      <vt:lpstr>第三次考验的经文：</vt:lpstr>
      <vt:lpstr>第三次考验的经文：</vt:lpstr>
      <vt:lpstr>第三次考验的经文：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(第四讲)</dc:title>
  <dc:creator>sun kwong wong</dc:creator>
  <cp:lastModifiedBy>SL CHAN</cp:lastModifiedBy>
  <cp:revision>5</cp:revision>
  <dcterms:created xsi:type="dcterms:W3CDTF">2024-01-25T10:28:33Z</dcterms:created>
  <dcterms:modified xsi:type="dcterms:W3CDTF">2024-01-26T13:08:49Z</dcterms:modified>
</cp:coreProperties>
</file>