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8" r:id="rId2"/>
    <p:sldId id="269" r:id="rId3"/>
    <p:sldId id="270" r:id="rId4"/>
    <p:sldId id="271" r:id="rId5"/>
    <p:sldId id="272" r:id="rId6"/>
    <p:sldId id="273" r:id="rId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06" autoAdjust="0"/>
    <p:restoredTop sz="94660"/>
  </p:normalViewPr>
  <p:slideViewPr>
    <p:cSldViewPr snapToGrid="0">
      <p:cViewPr varScale="1">
        <p:scale>
          <a:sx n="83" d="100"/>
          <a:sy n="83" d="100"/>
        </p:scale>
        <p:origin x="64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16/8/2024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70402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16/8/2024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45601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16/8/2024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F496C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F496C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150591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16/8/2024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484818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16/8/2024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F496C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F496C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510063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16/8/2024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761699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16/8/2024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973057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16/8/2024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523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16/8/2024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87592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16/8/2024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04481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16/8/2024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07636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16/8/2024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0242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16/8/2024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22576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16/8/2024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90299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16/8/2024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10068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16/8/2024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83903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16/8/2024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52616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047" y="36641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300" b="1" dirty="0">
                <a:solidFill>
                  <a:srgbClr val="F496CB">
                    <a:lumMod val="75000"/>
                  </a:srgb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「出世为圣，入世为王」的生命 </a:t>
            </a:r>
            <a:r>
              <a:rPr lang="en-US" altLang="zh-CN" sz="2800" b="1" dirty="0">
                <a:solidFill>
                  <a:srgbClr val="F496CB">
                    <a:lumMod val="75000"/>
                  </a:srgb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2800" b="1" dirty="0">
                <a:solidFill>
                  <a:srgbClr val="F496CB">
                    <a:lumMod val="75000"/>
                  </a:srgb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sz="2800" b="1" dirty="0">
                <a:solidFill>
                  <a:srgbClr val="F496CB">
                    <a:lumMod val="75000"/>
                  </a:srgb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卅二</a:t>
            </a:r>
            <a:r>
              <a:rPr lang="zh-CN" altLang="en-US" sz="2800" b="1" dirty="0">
                <a:solidFill>
                  <a:srgbClr val="F496CB">
                    <a:lumMod val="75000"/>
                  </a:srgb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讲</a:t>
            </a:r>
            <a:r>
              <a:rPr lang="en-US" altLang="zh-CN" sz="2800" b="1" dirty="0">
                <a:solidFill>
                  <a:srgbClr val="F496CB">
                    <a:lumMod val="75000"/>
                  </a:srgb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404851"/>
            <a:ext cx="10113141" cy="5373454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更美的灵修生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活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--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成为一个赐福这地的人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如何才能成为一个赐福这地的人？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有三方面省察：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	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你在种什么？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人种的是什么，收的也是什么。 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种瓜得瓜，种豆得豆。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每一个行动都会有后果的。</a:t>
            </a:r>
          </a:p>
        </p:txBody>
      </p:sp>
    </p:spTree>
    <p:extLst>
      <p:ext uri="{BB962C8B-B14F-4D97-AF65-F5344CB8AC3E}">
        <p14:creationId xmlns:p14="http://schemas.microsoft.com/office/powerpoint/2010/main" val="727634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300" b="1" dirty="0">
                <a:solidFill>
                  <a:srgbClr val="F496CB">
                    <a:lumMod val="75000"/>
                  </a:srgb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成为一个赐福这地的人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404851"/>
            <a:ext cx="10113141" cy="5373454"/>
          </a:xfrm>
        </p:spPr>
        <p:txBody>
          <a:bodyPr>
            <a:normAutofit lnSpcReduction="10000"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善用你的时间，留意你在种什么？</a:t>
            </a: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神是公义的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不要自欺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，神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是轻慢不得的。人种的是什么，收的也是什么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。顺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着情欲撒种的，必从情欲收败坏；顺着圣灵撒种的，必从圣灵收永生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加拉太书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6:7-8)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我宁愿有耶稣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99893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300" b="1" dirty="0">
                <a:solidFill>
                  <a:srgbClr val="F496CB">
                    <a:lumMod val="75000"/>
                  </a:srgb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成为一个赐福这地的人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404851"/>
            <a:ext cx="10333388" cy="5373454"/>
          </a:xfrm>
        </p:spPr>
        <p:txBody>
          <a:bodyPr>
            <a:normAutofit/>
          </a:bodyPr>
          <a:lstStyle/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	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人心像地土。</a:t>
            </a:r>
          </a:p>
          <a:p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这比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喻乃是这样：种子就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是神的道。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……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那落在荆棘里的，就是人听了道，走开以后，被今生的思虑、钱财、宴乐挤住了，便结不出成熟的子粒来。那落在好土里的，就是人听了道，持守在诚实善良的心里，并且忍耐着结实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路加福音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8:11-15)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37103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300" b="1" dirty="0">
                <a:solidFill>
                  <a:srgbClr val="F496CB">
                    <a:lumMod val="75000"/>
                  </a:srgb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成为一个赐福这地的人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404851"/>
            <a:ext cx="10113141" cy="5373454"/>
          </a:xfrm>
        </p:spPr>
        <p:txBody>
          <a:bodyPr>
            <a:normAutofit lnSpcReduction="10000"/>
          </a:bodyPr>
          <a:lstStyle/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	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应该种什么？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我们今天以什么为荣？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个人能力、地位、财富、家族背景。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属灵知识、属灵恩赐、教会地位。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神要我们以祂为荣，因为有祂所以有荣耀。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拼爹，也要拼个够大的。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拼地位，要拼个够高的。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拼影响力，拼个够强的。</a:t>
            </a:r>
          </a:p>
        </p:txBody>
      </p:sp>
    </p:spTree>
    <p:extLst>
      <p:ext uri="{BB962C8B-B14F-4D97-AF65-F5344CB8AC3E}">
        <p14:creationId xmlns:p14="http://schemas.microsoft.com/office/powerpoint/2010/main" val="805465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300" b="1" dirty="0">
                <a:solidFill>
                  <a:srgbClr val="F496CB">
                    <a:lumMod val="75000"/>
                  </a:srgb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成为一个赐福这地的人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404851"/>
            <a:ext cx="10113141" cy="5373454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那七十个人欢欢喜喜地回来，说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主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啊！因你的名，就是鬼也服了我们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耶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稣对他们说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曾看见撒但从天上坠落，像闪电一样。我已经给你们权柄可以践踏蛇和蝎子，又胜过仇敌一切的能力，断没有什么能害你们。然而，不要因鬼服了你们就欢喜，要因你们的名记录在天上欢喜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路加福音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10:17-20)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99483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300" b="1" dirty="0">
                <a:solidFill>
                  <a:srgbClr val="F496CB">
                    <a:lumMod val="75000"/>
                  </a:srgb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成为一个赐福这地的人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404851"/>
            <a:ext cx="10113141" cy="5373454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我们该以什么为荣呢？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我们当以属天的身份为荣。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让我们成为神眼中对的人，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一个能求神赐福这地的人。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赐福在这地</a:t>
            </a: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6352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655</Words>
  <Application>Microsoft Office PowerPoint</Application>
  <PresentationFormat>Widescreen</PresentationFormat>
  <Paragraphs>34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微軟正黑體</vt:lpstr>
      <vt:lpstr>標楷體</vt:lpstr>
      <vt:lpstr>Arial</vt:lpstr>
      <vt:lpstr>Century Gothic</vt:lpstr>
      <vt:lpstr>Trebuchet MS</vt:lpstr>
      <vt:lpstr>Wingdings 3</vt:lpstr>
      <vt:lpstr>多面向</vt:lpstr>
      <vt:lpstr>「出世为圣，入世为王」的生命 (第卅二讲)</vt:lpstr>
      <vt:lpstr>成为一个赐福这地的人</vt:lpstr>
      <vt:lpstr>成为一个赐福这地的人</vt:lpstr>
      <vt:lpstr>成为一个赐福这地的人</vt:lpstr>
      <vt:lpstr>成为一个赐福这地的人</vt:lpstr>
      <vt:lpstr>成为一个赐福这地的人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「出世为圣，入世为王」的生命 (第卅二讲)</dc:title>
  <dc:creator>sun kwong wong</dc:creator>
  <cp:lastModifiedBy>SL CHAN</cp:lastModifiedBy>
  <cp:revision>3</cp:revision>
  <dcterms:created xsi:type="dcterms:W3CDTF">2024-08-15T11:31:02Z</dcterms:created>
  <dcterms:modified xsi:type="dcterms:W3CDTF">2024-08-15T19:01:41Z</dcterms:modified>
</cp:coreProperties>
</file>