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9" r:id="rId3"/>
    <p:sldId id="270" r:id="rId4"/>
    <p:sldId id="274" r:id="rId5"/>
    <p:sldId id="272" r:id="rId6"/>
    <p:sldId id="271" r:id="rId7"/>
    <p:sldId id="273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5926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0340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4932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67803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74064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99346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4869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206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578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9662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5668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5792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0241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9215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0174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1187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23/8/2024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0429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994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「出世为圣，入世为王」的生命 </a:t>
            </a:r>
            <a:r>
              <a:rPr lang="en-US" altLang="zh-CN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卅三</a:t>
            </a:r>
            <a:r>
              <a:rPr lang="zh-CN" altLang="en-US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113141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更美的灵修生活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住在祢里面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祷告是呼吸，我们需要属天的灵风。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世界太污浊，心灵每天都被污染。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你每天在吸入什么？看你心情便知。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心灵像海绵，每天都要保持洁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净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如何洁净你的心呢？求圣灵来洁净。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主的圣灵愿你停留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763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更美的灵修生活 </a:t>
            </a:r>
            <a:r>
              <a:rPr lang="en-US" altLang="zh-CN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-- </a:t>
            </a:r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住在祢里面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404851"/>
            <a:ext cx="9215788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住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在祢里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面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要保守自己的生命常在神的活水中。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我是葡萄树，你们是枝子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       （约翰福音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1-8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怎样才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住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在祢里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面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你们要「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造就、祷告、保守、仰望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犹大书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1:20-21)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93872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住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在祢里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面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404851"/>
            <a:ext cx="9847375" cy="53734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是真葡萄树，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我父是栽培的人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 凡属我不结果子的枝子，他就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剪去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；凡结果子的，他就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修理干净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，使枝子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结果子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更多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。现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在你们因我讲给你们的道，已经干净了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们要常在我里面，我也常在你们里面。枝子若不常在葡萄树上，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自己就不能结果子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；你们若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不常在我里面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，也是这样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          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15:1-4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1590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住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在祢里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面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404851"/>
            <a:ext cx="9847375" cy="53734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我是葡萄树，你们是枝子。常在我里面的，我也常在他里面，这人就多结果子；因为离了我，你们就不能作什么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你们若常在我里面，我的话也常在你们里面，凡你们所愿意的，祈求，就给你们成就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们多结果子，我父就因此得荣耀，你们也就是我的门徒了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15:5-8)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769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为何要“住在祢里面”？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404851"/>
            <a:ext cx="9287818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是一种新造的关系。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我是葡萄树，你们是枝子。（约翰福音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1-8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是一种结果子的秘诀。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常在主里面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才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能结生命的果子。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是一种使父得荣耀的方法。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多结圣灵的果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使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神得荣耀。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79064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如何才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住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在祢里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面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113141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亲爱的弟兄啊，你们却要在至圣的真道上造就自己，在圣灵里祷告， 保守自己常在　神的爱中，仰望我们主耶稣基督的怜悯，直到永生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犹大书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1:20-21)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造就、祷告、保守、仰望。</a:t>
            </a:r>
          </a:p>
        </p:txBody>
      </p:sp>
    </p:spTree>
    <p:extLst>
      <p:ext uri="{BB962C8B-B14F-4D97-AF65-F5344CB8AC3E}">
        <p14:creationId xmlns:p14="http://schemas.microsoft.com/office/powerpoint/2010/main" val="1733379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如何才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住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在祢里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面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113141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在至圣的真道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造就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己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在圣灵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祷告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保守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己常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的爱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仰望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耶稣基督的怜悯直到永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是一种活在圣灵江河中的生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活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圣灵的江河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90109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769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微軟正黑體</vt:lpstr>
      <vt:lpstr>標楷體</vt:lpstr>
      <vt:lpstr>Arial</vt:lpstr>
      <vt:lpstr>Century Gothic</vt:lpstr>
      <vt:lpstr>Trebuchet MS</vt:lpstr>
      <vt:lpstr>Wingdings 3</vt:lpstr>
      <vt:lpstr>多面向</vt:lpstr>
      <vt:lpstr>「出世为圣，入世为王」的生命 (第卅三讲)</vt:lpstr>
      <vt:lpstr>更美的灵修生活 -- 住在祢里面</vt:lpstr>
      <vt:lpstr>为何要「住在祢里面」？</vt:lpstr>
      <vt:lpstr>为何要「住在祢里面」？</vt:lpstr>
      <vt:lpstr>为何要“住在祢里面”？</vt:lpstr>
      <vt:lpstr>如何才是「住在祢里面」？</vt:lpstr>
      <vt:lpstr>如何才是「住在祢里面」？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(第卅三讲)</dc:title>
  <dc:creator>sun kwong wong</dc:creator>
  <cp:lastModifiedBy>SL CHAN</cp:lastModifiedBy>
  <cp:revision>3</cp:revision>
  <dcterms:created xsi:type="dcterms:W3CDTF">2024-08-22T11:07:24Z</dcterms:created>
  <dcterms:modified xsi:type="dcterms:W3CDTF">2024-08-22T17:07:45Z</dcterms:modified>
</cp:coreProperties>
</file>