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8" r:id="rId2"/>
    <p:sldId id="267" r:id="rId3"/>
    <p:sldId id="269" r:id="rId4"/>
    <p:sldId id="270" r:id="rId5"/>
    <p:sldId id="272" r:id="rId6"/>
    <p:sldId id="273" r:id="rId7"/>
    <p:sldId id="275" r:id="rId8"/>
    <p:sldId id="274" r:id="rId9"/>
    <p:sldId id="276" r:id="rId10"/>
    <p:sldId id="277" r:id="rId11"/>
    <p:sldId id="278" r:id="rId12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B92CD3C-BF82-4B72-99D6-034BF1C520ED}" v="10" dt="2024-08-08T12:19:28.09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7" autoAdjust="0"/>
    <p:restoredTop sz="94660"/>
  </p:normalViewPr>
  <p:slideViewPr>
    <p:cSldViewPr snapToGrid="0">
      <p:cViewPr varScale="1">
        <p:scale>
          <a:sx n="83" d="100"/>
          <a:sy n="83" d="100"/>
        </p:scale>
        <p:origin x="178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028681-B038-4974-8C5D-66508B60FC52}" type="datetimeFigureOut">
              <a:rPr kumimoji="0" lang="zh-HK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9/8/2024</a:t>
            </a:fld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2D7C9A-331F-4CD4-A33D-7EC2789FBC4A}" type="slidenum">
              <a:rPr kumimoji="0" lang="zh-HK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HK" alt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403666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028681-B038-4974-8C5D-66508B60FC52}" type="datetimeFigureOut">
              <a:rPr kumimoji="0" lang="zh-HK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9/8/2024</a:t>
            </a:fld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2D7C9A-331F-4CD4-A33D-7EC2789FBC4A}" type="slidenum">
              <a:rPr kumimoji="0" lang="zh-HK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HK" alt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750588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028681-B038-4974-8C5D-66508B60FC52}" type="datetimeFigureOut">
              <a:rPr kumimoji="0" lang="zh-HK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9/8/2024</a:t>
            </a:fld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2D7C9A-331F-4CD4-A33D-7EC2789FBC4A}" type="slidenum">
              <a:rPr kumimoji="0" lang="zh-HK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HK" alt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0" b="0" i="0" u="none" strike="noStrike" kern="1200" cap="none" spc="0" normalizeH="0" baseline="0" noProof="0" dirty="0">
                <a:ln w="3175" cmpd="sng">
                  <a:noFill/>
                </a:ln>
                <a:solidFill>
                  <a:srgbClr val="F496CB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0" b="0" i="0" u="none" strike="noStrike" kern="1200" cap="none" spc="0" normalizeH="0" baseline="0" noProof="0" dirty="0">
                <a:ln w="3175" cmpd="sng">
                  <a:noFill/>
                </a:ln>
                <a:solidFill>
                  <a:srgbClr val="F496CB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12500295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028681-B038-4974-8C5D-66508B60FC52}" type="datetimeFigureOut">
              <a:rPr kumimoji="0" lang="zh-HK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9/8/2024</a:t>
            </a:fld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2D7C9A-331F-4CD4-A33D-7EC2789FBC4A}" type="slidenum">
              <a:rPr kumimoji="0" lang="zh-HK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HK" alt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8107617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028681-B038-4974-8C5D-66508B60FC52}" type="datetimeFigureOut">
              <a:rPr kumimoji="0" lang="zh-HK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9/8/2024</a:t>
            </a:fld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2D7C9A-331F-4CD4-A33D-7EC2789FBC4A}" type="slidenum">
              <a:rPr kumimoji="0" lang="zh-HK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HK" alt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0" b="0" i="0" u="none" strike="noStrike" kern="1200" cap="none" spc="0" normalizeH="0" baseline="0" noProof="0" dirty="0">
                <a:ln w="3175" cmpd="sng">
                  <a:noFill/>
                </a:ln>
                <a:solidFill>
                  <a:srgbClr val="F496CB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0" b="0" i="0" u="none" strike="noStrike" kern="1200" cap="none" spc="0" normalizeH="0" baseline="0" noProof="0" dirty="0">
                <a:ln w="3175" cmpd="sng">
                  <a:noFill/>
                </a:ln>
                <a:solidFill>
                  <a:srgbClr val="F496CB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8959067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028681-B038-4974-8C5D-66508B60FC52}" type="datetimeFigureOut">
              <a:rPr kumimoji="0" lang="zh-HK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9/8/2024</a:t>
            </a:fld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2D7C9A-331F-4CD4-A33D-7EC2789FBC4A}" type="slidenum">
              <a:rPr kumimoji="0" lang="zh-HK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HK" alt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005037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028681-B038-4974-8C5D-66508B60FC52}" type="datetimeFigureOut">
              <a:rPr kumimoji="0" lang="zh-HK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9/8/2024</a:t>
            </a:fld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2D7C9A-331F-4CD4-A33D-7EC2789FBC4A}" type="slidenum">
              <a:rPr kumimoji="0" lang="zh-HK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HK" alt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8707491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028681-B038-4974-8C5D-66508B60FC52}" type="datetimeFigureOut">
              <a:rPr kumimoji="0" lang="zh-HK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9/8/2024</a:t>
            </a:fld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2D7C9A-331F-4CD4-A33D-7EC2789FBC4A}" type="slidenum">
              <a:rPr kumimoji="0" lang="zh-HK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HK" alt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351544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028681-B038-4974-8C5D-66508B60FC52}" type="datetimeFigureOut">
              <a:rPr kumimoji="0" lang="zh-HK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9/8/2024</a:t>
            </a:fld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2D7C9A-331F-4CD4-A33D-7EC2789FBC4A}" type="slidenum">
              <a:rPr kumimoji="0" lang="zh-HK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HK" alt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750316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028681-B038-4974-8C5D-66508B60FC52}" type="datetimeFigureOut">
              <a:rPr kumimoji="0" lang="zh-HK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9/8/2024</a:t>
            </a:fld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2D7C9A-331F-4CD4-A33D-7EC2789FBC4A}" type="slidenum">
              <a:rPr kumimoji="0" lang="zh-HK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HK" alt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512829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028681-B038-4974-8C5D-66508B60FC52}" type="datetimeFigureOut">
              <a:rPr kumimoji="0" lang="zh-HK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9/8/2024</a:t>
            </a:fld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2D7C9A-331F-4CD4-A33D-7EC2789FBC4A}" type="slidenum">
              <a:rPr kumimoji="0" lang="zh-HK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HK" alt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147200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028681-B038-4974-8C5D-66508B60FC52}" type="datetimeFigureOut">
              <a:rPr kumimoji="0" lang="zh-HK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9/8/2024</a:t>
            </a:fld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2D7C9A-331F-4CD4-A33D-7EC2789FBC4A}" type="slidenum">
              <a:rPr kumimoji="0" lang="zh-HK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HK" alt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260569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028681-B038-4974-8C5D-66508B60FC52}" type="datetimeFigureOut">
              <a:rPr kumimoji="0" lang="zh-HK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9/8/2024</a:t>
            </a:fld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2D7C9A-331F-4CD4-A33D-7EC2789FBC4A}" type="slidenum">
              <a:rPr kumimoji="0" lang="zh-HK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HK" alt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482263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028681-B038-4974-8C5D-66508B60FC52}" type="datetimeFigureOut">
              <a:rPr kumimoji="0" lang="zh-HK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9/8/2024</a:t>
            </a:fld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2D7C9A-331F-4CD4-A33D-7EC2789FBC4A}" type="slidenum">
              <a:rPr kumimoji="0" lang="zh-HK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HK" alt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438900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028681-B038-4974-8C5D-66508B60FC52}" type="datetimeFigureOut">
              <a:rPr kumimoji="0" lang="zh-HK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9/8/2024</a:t>
            </a:fld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2D7C9A-331F-4CD4-A33D-7EC2789FBC4A}" type="slidenum">
              <a:rPr kumimoji="0" lang="zh-HK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HK" alt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756028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028681-B038-4974-8C5D-66508B60FC52}" type="datetimeFigureOut">
              <a:rPr kumimoji="0" lang="zh-HK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9/8/2024</a:t>
            </a:fld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2D7C9A-331F-4CD4-A33D-7EC2789FBC4A}" type="slidenum">
              <a:rPr kumimoji="0" lang="zh-HK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HK" alt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101153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28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028681-B038-4974-8C5D-66508B60FC52}" type="datetimeFigureOut">
              <a:rPr kumimoji="0" lang="zh-HK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9/8/2024</a:t>
            </a:fld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2D7C9A-331F-4CD4-A33D-7EC2789FBC4A}" type="slidenum">
              <a:rPr kumimoji="0" lang="zh-HK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HK" alt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017600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0" y="366415"/>
            <a:ext cx="9909417" cy="1038436"/>
          </a:xfrm>
        </p:spPr>
        <p:txBody>
          <a:bodyPr>
            <a:normAutofit/>
          </a:bodyPr>
          <a:lstStyle/>
          <a:p>
            <a:r>
              <a:rPr lang="zh-CN" altLang="en-US" sz="4300" b="1" dirty="0">
                <a:solidFill>
                  <a:srgbClr val="F496CB">
                    <a:lumMod val="75000"/>
                  </a:srgb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「出世为圣，入世为王」的生命 </a:t>
            </a:r>
            <a:r>
              <a:rPr lang="en-US" altLang="zh-CN" sz="2800" b="1" dirty="0">
                <a:solidFill>
                  <a:srgbClr val="F496CB">
                    <a:lumMod val="75000"/>
                  </a:srgb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2800" b="1" dirty="0">
                <a:solidFill>
                  <a:srgbClr val="F496CB">
                    <a:lumMod val="75000"/>
                  </a:srgb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第</a:t>
            </a:r>
            <a:r>
              <a:rPr lang="zh-TW" altLang="en-US" sz="2800" b="1" dirty="0">
                <a:solidFill>
                  <a:srgbClr val="F496CB">
                    <a:lumMod val="75000"/>
                  </a:srgb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卅一</a:t>
            </a:r>
            <a:r>
              <a:rPr lang="zh-CN" altLang="en-US" sz="2800" b="1" dirty="0">
                <a:solidFill>
                  <a:srgbClr val="F496CB">
                    <a:lumMod val="75000"/>
                  </a:srgb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讲</a:t>
            </a:r>
            <a:r>
              <a:rPr lang="en-US" altLang="zh-CN" sz="2800" b="1" dirty="0">
                <a:solidFill>
                  <a:srgbClr val="F496CB">
                    <a:lumMod val="75000"/>
                  </a:srgb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endParaRPr lang="zh-TW" alt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36212" y="1404851"/>
            <a:ext cx="10113141" cy="5373454"/>
          </a:xfrm>
        </p:spPr>
        <p:txBody>
          <a:bodyPr>
            <a:normAutofit/>
          </a:bodyPr>
          <a:lstStyle/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更美的灵修生活 </a:t>
            </a:r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-- 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那奇妙的一瞬间</a:t>
            </a:r>
            <a:endParaRPr lang="en-US" altLang="zh-CN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是扭转生命的一瞬间</a:t>
            </a:r>
          </a:p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是人生快乐的一瞬间</a:t>
            </a:r>
          </a:p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如何领受那奇妙的一瞬间之启示？</a:t>
            </a:r>
          </a:p>
          <a:p>
            <a:endParaRPr lang="zh-CN" altLang="en-US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只等真理的圣灵来了，他要引导你们进入一切的真理</a:t>
            </a:r>
            <a:r>
              <a:rPr lang="zh-CN" altLang="en-US" sz="4000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；</a:t>
            </a:r>
            <a:r>
              <a:rPr lang="en-US" altLang="zh-CN" sz="4000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约翰福音 </a:t>
            </a:r>
            <a:r>
              <a:rPr lang="en-US" altLang="zh-CN" sz="4000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16:13)</a:t>
            </a:r>
            <a:endParaRPr lang="en-US" altLang="zh-CN" sz="4000" b="1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zh-CN" altLang="en-US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7276345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36212" y="366415"/>
            <a:ext cx="9909417" cy="1038436"/>
          </a:xfrm>
        </p:spPr>
        <p:txBody>
          <a:bodyPr>
            <a:normAutofit/>
          </a:bodyPr>
          <a:lstStyle/>
          <a:p>
            <a:r>
              <a:rPr lang="zh-CN" altLang="en-US" sz="4300" b="1" dirty="0">
                <a:solidFill>
                  <a:srgbClr val="F496CB">
                    <a:lumMod val="75000"/>
                  </a:srgb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我们如何体会那奇妙的一瞬间？</a:t>
            </a:r>
            <a:endParaRPr lang="zh-TW" alt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36212" y="1404850"/>
            <a:ext cx="9634300" cy="5453149"/>
          </a:xfrm>
        </p:spPr>
        <p:txBody>
          <a:bodyPr>
            <a:normAutofit/>
          </a:bodyPr>
          <a:lstStyle/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耶稣说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r>
              <a:rPr lang="zh-TW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这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声音不是为我，是为你们来的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。现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在这世界受审判，这世界的王要被赶出去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。我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若从地上被举起来，就要吸引万人来归我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耶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稣这话原是指着自己将要怎样死说的。 </a:t>
            </a:r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约翰福音 </a:t>
            </a:r>
            <a:r>
              <a:rPr lang="en-US" altLang="zh-CN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12:30-33)</a:t>
            </a:r>
            <a:endParaRPr lang="en-US" altLang="zh-CN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4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在父的心意中找回決心面對使命。</a:t>
            </a:r>
            <a:endParaRPr lang="en-US" altLang="zh-CN" sz="4400" b="1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endParaRPr lang="en-US" altLang="zh-CN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7225553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36212" y="366415"/>
            <a:ext cx="9909417" cy="1038436"/>
          </a:xfrm>
        </p:spPr>
        <p:txBody>
          <a:bodyPr>
            <a:normAutofit/>
          </a:bodyPr>
          <a:lstStyle/>
          <a:p>
            <a:r>
              <a:rPr lang="zh-CN" altLang="en-US" sz="4300" b="1" dirty="0">
                <a:solidFill>
                  <a:srgbClr val="F496CB">
                    <a:lumMod val="75000"/>
                  </a:srgb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我们如何体会那奇妙的一瞬间？</a:t>
            </a:r>
            <a:endParaRPr lang="zh-TW" alt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36212" y="1404850"/>
            <a:ext cx="9634300" cy="545314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在生命中每个重要的一刻，我们需要遇到一位会说话的神，听到祂的声音。</a:t>
            </a:r>
          </a:p>
          <a:p>
            <a:pPr marL="0" indent="0">
              <a:buNone/>
            </a:pPr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当你挫折灰心时，当你面对成功时，当你心里烦乱时，安静转向你的神。那时你必在敬拜中遇到祂，当你顺服与祂对齐，祂必指引你的路。</a:t>
            </a:r>
            <a:endParaRPr lang="en-US" altLang="zh-TW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【</a:t>
            </a:r>
            <a:r>
              <a:rPr lang="zh-TW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安静</a:t>
            </a:r>
            <a:r>
              <a:rPr lang="en-US" altLang="zh-TW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】</a:t>
            </a:r>
            <a:r>
              <a:rPr lang="zh-TW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安静让平安入我心，深深知道你的是我的神</a:t>
            </a:r>
            <a:r>
              <a:rPr lang="en-US" altLang="zh-TW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……</a:t>
            </a:r>
            <a:r>
              <a:rPr lang="zh-TW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在我</a:t>
            </a:r>
            <a:r>
              <a:rPr lang="zh-TW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身旁，你</a:t>
            </a:r>
            <a:r>
              <a:rPr lang="zh-TW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使风浪平静。</a:t>
            </a:r>
            <a:endParaRPr lang="en-US" altLang="zh-CN" sz="4000" b="1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3430137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36212" y="366415"/>
            <a:ext cx="9909417" cy="1038436"/>
          </a:xfrm>
        </p:spPr>
        <p:txBody>
          <a:bodyPr>
            <a:normAutofit/>
          </a:bodyPr>
          <a:lstStyle/>
          <a:p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更美的灵修生活 </a:t>
            </a:r>
            <a:r>
              <a:rPr lang="en-US" altLang="zh-CN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-- </a:t>
            </a:r>
            <a:r>
              <a:rPr lang="zh-CN" altLang="en-US" sz="4300" b="1" dirty="0">
                <a:solidFill>
                  <a:srgbClr val="F496CB">
                    <a:lumMod val="75000"/>
                  </a:srgb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那奇妙的一瞬间</a:t>
            </a:r>
            <a:endParaRPr lang="zh-TW" alt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36212" y="1404851"/>
            <a:ext cx="10113141" cy="5373454"/>
          </a:xfrm>
        </p:spPr>
        <p:txBody>
          <a:bodyPr>
            <a:normAutofit/>
          </a:bodyPr>
          <a:lstStyle/>
          <a:p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【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听啊！以色列</a:t>
            </a:r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】</a:t>
            </a:r>
          </a:p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听啊！以色列，神是我们的神，</a:t>
            </a:r>
          </a:p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听啊！以色列，主是独一的主。</a:t>
            </a:r>
          </a:p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你要尽心，你要尽性，</a:t>
            </a:r>
          </a:p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你要尽意，你要尽力。</a:t>
            </a:r>
          </a:p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你要爱你主你神，</a:t>
            </a:r>
          </a:p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要爱主你的真神。</a:t>
            </a:r>
          </a:p>
          <a:p>
            <a:endParaRPr lang="zh-CN" altLang="en-US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2523031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36212" y="366415"/>
            <a:ext cx="9909417" cy="1038436"/>
          </a:xfrm>
        </p:spPr>
        <p:txBody>
          <a:bodyPr>
            <a:normAutofit/>
          </a:bodyPr>
          <a:lstStyle/>
          <a:p>
            <a:r>
              <a:rPr lang="zh-CN" altLang="en-US" sz="4300" b="1" dirty="0">
                <a:solidFill>
                  <a:srgbClr val="F496CB">
                    <a:lumMod val="75000"/>
                  </a:srgb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我们如何体会那奇妙的一瞬间？</a:t>
            </a:r>
            <a:endParaRPr lang="zh-TW" alt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36212" y="1404851"/>
            <a:ext cx="10113141" cy="5373454"/>
          </a:xfrm>
        </p:spPr>
        <p:txBody>
          <a:bodyPr>
            <a:normAutofit/>
          </a:bodyPr>
          <a:lstStyle/>
          <a:p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1. 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在挫折中转向神</a:t>
            </a:r>
          </a:p>
          <a:p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2. 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在成功中转向神</a:t>
            </a:r>
          </a:p>
          <a:p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3. 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在烦乱中转向神</a:t>
            </a:r>
          </a:p>
          <a:p>
            <a:endParaRPr lang="en-US" altLang="zh-CN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在生命中每个重要的一刻</a:t>
            </a:r>
            <a:r>
              <a:rPr lang="zh-TW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我们需要</a:t>
            </a:r>
            <a:r>
              <a:rPr lang="zh-TW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遇到一位会说话的神，</a:t>
            </a:r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听到</a:t>
            </a:r>
            <a:r>
              <a:rPr lang="zh-TW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祂</a:t>
            </a:r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的声音。</a:t>
            </a:r>
          </a:p>
          <a:p>
            <a:endParaRPr lang="zh-CN" altLang="en-US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3952347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36212" y="366415"/>
            <a:ext cx="9909417" cy="1038436"/>
          </a:xfrm>
        </p:spPr>
        <p:txBody>
          <a:bodyPr>
            <a:normAutofit/>
          </a:bodyPr>
          <a:lstStyle/>
          <a:p>
            <a:r>
              <a:rPr lang="zh-CN" altLang="en-US" sz="4300" b="1" dirty="0">
                <a:solidFill>
                  <a:srgbClr val="F496CB">
                    <a:lumMod val="75000"/>
                  </a:srgb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我们如何体会那奇妙的一瞬间？</a:t>
            </a:r>
            <a:endParaRPr lang="zh-TW" alt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36212" y="1404851"/>
            <a:ext cx="10157897" cy="5373454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altLang="zh-CN" sz="43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1.</a:t>
            </a:r>
            <a:r>
              <a:rPr lang="zh-CN" altLang="en-US" sz="43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主</a:t>
            </a:r>
            <a:r>
              <a:rPr lang="zh-CN" altLang="en-US" sz="4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耶稣生命中最灰心的时候</a:t>
            </a:r>
          </a:p>
          <a:p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耶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稣在诸城中行了许多异能，那些城的人终不悔改，就在那时候责备他们，说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r>
              <a:rPr lang="zh-TW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哥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拉汛哪，你有祸了！伯赛大啊，你有祸了！因为在你们中间所行的异能，若行在推罗、西顿，他们早已披麻蒙灰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悔</a:t>
            </a:r>
            <a:r>
              <a:rPr lang="zh-TW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改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了。</a:t>
            </a:r>
            <a:r>
              <a:rPr lang="en-US" altLang="zh-CN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……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但我告诉你们，当审判的日子，所多玛所受的，比你还容易受呢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！</a:t>
            </a:r>
            <a:r>
              <a:rPr lang="zh-TW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」    </a:t>
            </a:r>
            <a:r>
              <a:rPr lang="en-US" altLang="zh-CN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马太福音 </a:t>
            </a:r>
            <a:r>
              <a:rPr lang="en-US" altLang="zh-CN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11:20-21,24)</a:t>
            </a:r>
            <a:endParaRPr lang="en-US" altLang="zh-CN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zh-CN" altLang="en-US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4081727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36212" y="366415"/>
            <a:ext cx="9909417" cy="1038436"/>
          </a:xfrm>
        </p:spPr>
        <p:txBody>
          <a:bodyPr>
            <a:normAutofit/>
          </a:bodyPr>
          <a:lstStyle/>
          <a:p>
            <a:r>
              <a:rPr lang="zh-CN" altLang="en-US" sz="4300" b="1" dirty="0">
                <a:solidFill>
                  <a:srgbClr val="F496CB">
                    <a:lumMod val="75000"/>
                  </a:srgb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我们如何体会那奇妙的一瞬间？</a:t>
            </a:r>
            <a:endParaRPr lang="zh-TW" alt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36212" y="1404851"/>
            <a:ext cx="10113141" cy="5373454"/>
          </a:xfrm>
        </p:spPr>
        <p:txBody>
          <a:bodyPr>
            <a:normAutofit/>
          </a:bodyPr>
          <a:lstStyle/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那时，耶稣说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：父啊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，天地的主，我感谢你！因为你将这些事向聪明通达人就藏起来，向婴孩就显出来。父啊，是的，因为你的美意本是如此。一切所有的，都是我父交付我的；除了父，没有人知道子；除了子和子所愿意指示的，没有人知道父。</a:t>
            </a:r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马太福音 </a:t>
            </a:r>
            <a:r>
              <a:rPr lang="en-US" altLang="zh-CN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11:25-27)</a:t>
            </a:r>
            <a:endParaRPr lang="en-US" altLang="zh-CN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灰心中轉向天地的主，找回自己的定</a:t>
            </a:r>
            <a:r>
              <a:rPr lang="zh-TW" altLang="en-US" sz="4000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位！</a:t>
            </a:r>
            <a:endParaRPr lang="zh-CN" altLang="en-US" sz="4000" b="1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9723885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36212" y="366415"/>
            <a:ext cx="9909417" cy="1038436"/>
          </a:xfrm>
        </p:spPr>
        <p:txBody>
          <a:bodyPr>
            <a:normAutofit/>
          </a:bodyPr>
          <a:lstStyle/>
          <a:p>
            <a:r>
              <a:rPr lang="en-US" altLang="zh-CN" sz="4300" b="1" dirty="0">
                <a:solidFill>
                  <a:srgbClr val="F496CB">
                    <a:lumMod val="75000"/>
                  </a:srgb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1. </a:t>
            </a:r>
            <a:r>
              <a:rPr lang="zh-CN" altLang="en-US" sz="4300" b="1" dirty="0">
                <a:solidFill>
                  <a:srgbClr val="F496CB">
                    <a:lumMod val="75000"/>
                  </a:srgb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主耶稣生命中最灰心的时候</a:t>
            </a:r>
            <a:endParaRPr lang="zh-TW" alt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36212" y="1404851"/>
            <a:ext cx="9410241" cy="5373454"/>
          </a:xfrm>
        </p:spPr>
        <p:txBody>
          <a:bodyPr>
            <a:normAutofit/>
          </a:bodyPr>
          <a:lstStyle/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凡劳苦担重担的人可以到我这里来，我就使你们得安息。我心里柔和谦卑，你们当负我的轭，学我的样式；这样，你们心里就必得享安息。因为我的轭是容易的，我的担子是轻省的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r>
              <a:rPr lang="en-US" altLang="zh-CN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马太福音 </a:t>
            </a:r>
            <a:r>
              <a:rPr lang="en-US" altLang="zh-CN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11:28-30)</a:t>
            </a:r>
            <a:endParaRPr lang="en-US" altLang="zh-CN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在复兴后呼</a:t>
            </a:r>
            <a:r>
              <a:rPr lang="zh-TW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召</a:t>
            </a:r>
            <a:r>
              <a:rPr lang="zh-TW" altLang="en-US" sz="4000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我</a:t>
            </a:r>
            <a:r>
              <a:rPr lang="zh-CN" altLang="en-US" sz="4000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们同在中效法祂的样式</a:t>
            </a:r>
            <a:r>
              <a:rPr lang="zh-TW" altLang="en-US" sz="4000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zh-CN" altLang="en-US" sz="4400" b="1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0234983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36212" y="366415"/>
            <a:ext cx="9909417" cy="1038436"/>
          </a:xfrm>
        </p:spPr>
        <p:txBody>
          <a:bodyPr>
            <a:normAutofit/>
          </a:bodyPr>
          <a:lstStyle/>
          <a:p>
            <a:r>
              <a:rPr lang="zh-CN" altLang="en-US" sz="4300" b="1" dirty="0">
                <a:solidFill>
                  <a:srgbClr val="F496CB">
                    <a:lumMod val="75000"/>
                  </a:srgb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我们如何体会那奇妙的一瞬间？</a:t>
            </a:r>
            <a:endParaRPr lang="zh-TW" alt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36212" y="1404851"/>
            <a:ext cx="10113141" cy="537345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zh-CN" sz="43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2.</a:t>
            </a:r>
            <a:r>
              <a:rPr lang="zh-CN" altLang="en-US" sz="43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主</a:t>
            </a:r>
            <a:r>
              <a:rPr lang="zh-CN" altLang="en-US" sz="4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耶稣生命中最成功的时</a:t>
            </a:r>
            <a:r>
              <a:rPr lang="zh-CN" altLang="en-US" sz="43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候</a:t>
            </a:r>
            <a:endParaRPr lang="en-US" altLang="zh-CN" sz="4300" b="1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lvl="0">
              <a:buClr>
                <a:srgbClr val="F496CB">
                  <a:lumMod val="75000"/>
                </a:srgbClr>
              </a:buClr>
            </a:pP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天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晚日落的时候，有人带着一切害病的，和被鬼附的，来到耶稣跟前。合城的人都聚集在门前。耶稣治好了许多害各样病的人，又赶出许多鬼，不许鬼说话，因为鬼认识他。</a:t>
            </a:r>
            <a:r>
              <a:rPr lang="en-US" altLang="zh-CN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马可福音 </a:t>
            </a:r>
            <a:r>
              <a:rPr lang="en-US" altLang="zh-CN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1:32-34)</a:t>
            </a:r>
          </a:p>
          <a:p>
            <a:pPr marL="0" indent="0">
              <a:buNone/>
            </a:pPr>
            <a:endParaRPr lang="en-US" altLang="zh-CN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0656720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36212" y="366415"/>
            <a:ext cx="9909417" cy="1038436"/>
          </a:xfrm>
        </p:spPr>
        <p:txBody>
          <a:bodyPr>
            <a:normAutofit/>
          </a:bodyPr>
          <a:lstStyle/>
          <a:p>
            <a:r>
              <a:rPr lang="zh-CN" altLang="en-US" sz="4300" b="1" dirty="0">
                <a:solidFill>
                  <a:srgbClr val="F496CB">
                    <a:lumMod val="75000"/>
                  </a:srgb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en-US" altLang="zh-CN" sz="4300" b="1" dirty="0">
                <a:solidFill>
                  <a:srgbClr val="F496CB">
                    <a:lumMod val="75000"/>
                  </a:srgb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2. </a:t>
            </a:r>
            <a:r>
              <a:rPr lang="zh-CN" altLang="en-US" sz="4300" b="1" dirty="0">
                <a:solidFill>
                  <a:srgbClr val="F496CB">
                    <a:lumMod val="75000"/>
                  </a:srgb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主耶稣生命中最成功的时候</a:t>
            </a:r>
            <a:endParaRPr lang="zh-TW" alt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36212" y="1404851"/>
            <a:ext cx="10113141" cy="5373454"/>
          </a:xfrm>
        </p:spPr>
        <p:txBody>
          <a:bodyPr>
            <a:normAutofit lnSpcReduction="10000"/>
          </a:bodyPr>
          <a:lstStyle/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次日早晨，天未亮的时候，耶稣起来，到旷野地方去，在那里祷告。西门和同伴追了他去，遇见了就对他说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r>
              <a:rPr lang="zh-TW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众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人都找你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r>
              <a:rPr lang="zh-TW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耶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稣对他们说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r>
              <a:rPr lang="zh-TW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我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们可以往别处去，到邻近的乡村，我也好在那里传道，因为我是为这事出来的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r>
              <a:rPr lang="zh-TW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于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是在加利利全地，进了会堂，传道，赶鬼。</a:t>
            </a:r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马可福音 </a:t>
            </a:r>
            <a:r>
              <a:rPr lang="en-US" altLang="zh-CN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1:35-39)</a:t>
            </a:r>
            <a:endParaRPr lang="en-US" altLang="zh-CN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獨處中回到父面前找回自己。</a:t>
            </a:r>
            <a:endParaRPr lang="en-US" altLang="zh-CN" sz="4000" b="1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1791078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36212" y="366415"/>
            <a:ext cx="9909417" cy="1038436"/>
          </a:xfrm>
        </p:spPr>
        <p:txBody>
          <a:bodyPr>
            <a:normAutofit/>
          </a:bodyPr>
          <a:lstStyle/>
          <a:p>
            <a:r>
              <a:rPr lang="zh-CN" altLang="en-US" sz="4300" b="1" dirty="0">
                <a:solidFill>
                  <a:srgbClr val="F496CB">
                    <a:lumMod val="75000"/>
                  </a:srgb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我们如何体会那奇妙的一瞬间？</a:t>
            </a:r>
            <a:endParaRPr lang="zh-TW" alt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97164" y="1404850"/>
            <a:ext cx="9873672" cy="545314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zh-CN" sz="4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3. </a:t>
            </a:r>
            <a:r>
              <a:rPr lang="zh-CN" altLang="en-US" sz="4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主耶稣生命中最烦乱的时候</a:t>
            </a:r>
          </a:p>
          <a:p>
            <a:pPr lvl="0">
              <a:buClr>
                <a:srgbClr val="F496CB">
                  <a:lumMod val="75000"/>
                </a:srgbClr>
              </a:buClr>
            </a:pPr>
            <a:r>
              <a:rPr lang="zh-TW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我现在心里忧愁，我说什么才好呢？父啊，救我脱离这时候；但我原是为这时候来的。父啊，愿你荣耀你的名！</a:t>
            </a:r>
            <a:r>
              <a:rPr lang="zh-TW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当时就有声音从天上来，说：</a:t>
            </a:r>
            <a:r>
              <a:rPr lang="zh-TW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我已经荣耀了我的名，还要再荣耀。</a:t>
            </a:r>
            <a:r>
              <a:rPr lang="zh-TW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站在旁边的众人听见，就说：</a:t>
            </a:r>
            <a:r>
              <a:rPr lang="zh-TW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打雷了。</a:t>
            </a:r>
            <a:r>
              <a:rPr lang="zh-TW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还有人说：</a:t>
            </a:r>
            <a:r>
              <a:rPr lang="zh-TW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有天使对他说话。</a:t>
            </a:r>
            <a:r>
              <a:rPr lang="zh-TW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r>
              <a:rPr lang="en-US" altLang="zh-CN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约翰福音 </a:t>
            </a:r>
            <a:r>
              <a:rPr lang="en-US" altLang="zh-CN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12:27-29)</a:t>
            </a:r>
          </a:p>
          <a:p>
            <a:pPr marL="0" indent="0">
              <a:buNone/>
            </a:pPr>
            <a:endParaRPr lang="en-US" altLang="zh-CN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endParaRPr lang="en-US" altLang="zh-CN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6342294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多面向">
  <a:themeElements>
    <a:clrScheme name="多面向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F496CB"/>
      </a:accent1>
      <a:accent2>
        <a:srgbClr val="BC356F"/>
      </a:accent2>
      <a:accent3>
        <a:srgbClr val="E65331"/>
      </a:accent3>
      <a:accent4>
        <a:srgbClr val="F27E19"/>
      </a:accent4>
      <a:accent5>
        <a:srgbClr val="F2AC19"/>
      </a:accent5>
      <a:accent6>
        <a:srgbClr val="BC80E0"/>
      </a:accent6>
      <a:hlink>
        <a:srgbClr val="EF5285"/>
      </a:hlink>
      <a:folHlink>
        <a:srgbClr val="F77F90"/>
      </a:folHlink>
    </a:clrScheme>
    <a:fontScheme name="多面向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多面向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23659B44-6E34-4CE8-8F0D-387DA79968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</TotalTime>
  <Words>1359</Words>
  <Application>Microsoft Office PowerPoint</Application>
  <PresentationFormat>Widescreen</PresentationFormat>
  <Paragraphs>46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8" baseType="lpstr">
      <vt:lpstr>微軟正黑體</vt:lpstr>
      <vt:lpstr>標楷體</vt:lpstr>
      <vt:lpstr>Arial</vt:lpstr>
      <vt:lpstr>Century Gothic</vt:lpstr>
      <vt:lpstr>Trebuchet MS</vt:lpstr>
      <vt:lpstr>Wingdings 3</vt:lpstr>
      <vt:lpstr>多面向</vt:lpstr>
      <vt:lpstr>「出世为圣，入世为王」的生命 (第卅一讲)</vt:lpstr>
      <vt:lpstr>更美的灵修生活 -- 那奇妙的一瞬间</vt:lpstr>
      <vt:lpstr>我们如何体会那奇妙的一瞬间？</vt:lpstr>
      <vt:lpstr>我们如何体会那奇妙的一瞬间？</vt:lpstr>
      <vt:lpstr>我们如何体会那奇妙的一瞬间？</vt:lpstr>
      <vt:lpstr>1. 主耶稣生命中最灰心的时候</vt:lpstr>
      <vt:lpstr>我们如何体会那奇妙的一瞬间？</vt:lpstr>
      <vt:lpstr> 2. 主耶稣生命中最成功的时候</vt:lpstr>
      <vt:lpstr>我们如何体会那奇妙的一瞬间？</vt:lpstr>
      <vt:lpstr>我们如何体会那奇妙的一瞬间？</vt:lpstr>
      <vt:lpstr>我们如何体会那奇妙的一瞬间？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「出世为圣，入世为王」的生命 (第卅一讲)</dc:title>
  <dc:creator>sun kwong wong</dc:creator>
  <cp:lastModifiedBy>SL CHAN</cp:lastModifiedBy>
  <cp:revision>4</cp:revision>
  <dcterms:created xsi:type="dcterms:W3CDTF">2024-08-08T10:50:16Z</dcterms:created>
  <dcterms:modified xsi:type="dcterms:W3CDTF">2024-08-08T18:09:55Z</dcterms:modified>
</cp:coreProperties>
</file>