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4" r:id="rId2"/>
    <p:sldId id="276" r:id="rId3"/>
    <p:sldId id="277" r:id="rId4"/>
    <p:sldId id="278" r:id="rId5"/>
    <p:sldId id="279" r:id="rId6"/>
    <p:sldId id="280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3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569A5-A09F-443D-8327-F373FAEB862D}" type="datetimeFigureOut">
              <a:rPr lang="zh-TW" altLang="en-US" smtClean="0"/>
              <a:t>2024/4/5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7FDA7-55A9-4794-B340-F5C6A5D7045F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51901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D6555-AE85-2719-EEAE-0A7569D19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B0D3C16-35D9-8CD7-FFE5-806AA3EAED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77CF73F-CBF7-6DD6-554C-7FEE40CF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F1AE4B-E4F2-8E9E-9FDF-56819FB009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812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4C6A4-A83C-6E7A-0E40-C44326F8C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3B962626-BA33-6B39-60E1-0BB9D1D7BC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8030E94-579F-2F6B-145D-314190A498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0CE63B0-2DB0-8B29-E5CA-33FCA04059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909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5FE95-A8BC-CEDB-9E31-029D41BAC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E8A21DE7-E793-D166-EE2B-626370D6C8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8E7EA2D-66E6-BEEE-BCD9-A732594BD5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B5F0E5B-F295-2911-EC6C-DE34AD406A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0685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C09F1-F130-1436-01F5-BE8594CA6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5EE00B96-57C2-9355-ED33-419DEB1562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ECA2191-7590-BD01-CFC2-C6F9A9AEF3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00C6CE2-050F-8ADB-D153-267FD4D635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2473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AB4FB-5DB5-75D6-5560-C7727E9B2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8E10B125-7827-4BFF-53D7-13EF888635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50730D3-66C2-68AC-9499-052F2E0A2A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80D2834-E69A-65EE-ADC1-C6C6E9C686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7959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CECDC-C104-538C-8EBC-56180A396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DB9C0A3E-9799-CA25-D634-6316906ED4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EBAC8DA-868F-ACD8-5A02-1BB1AA0A7C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82480BB-66BA-A2D8-407D-0F7D28552F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5777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404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681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9747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855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1453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416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342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077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829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719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041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977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920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607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496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406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2024/4/5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10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7D65B-C3C4-C5BB-8C77-433D1CAF7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0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「出世为圣，入世为王」的生命 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第十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四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讲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)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163394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主题：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你愿意为神作王掌管权力吗？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「圣富」的责任是为神去影响世界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基督徒你预备好作王了吗？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作王与善良的基督精神是否有冲突？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耶稣基督是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Servant King</a:t>
            </a: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勤劳的「仆人领袖」，为首的要服事众人。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931142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4BA01-65EB-93BA-9FFD-B48CF5C40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9C82AF-EB3D-048D-D27D-E8C5DA9F3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0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成为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为神去影响世界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的人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3380E7A6-667B-834D-06AC-95EA452C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163394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第三种圣富的责任：为神掌管权力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你是王，是掌权的，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不一定是最有钱，但一定是最有权。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有生杀大权。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旧约中的大卫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王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、所罗门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王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作王是一件苦工。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7952884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242EF-C97F-752C-9A66-7C343CD45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D5B685-07EA-DB49-9ABE-F713A7C7F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0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大卫是为神合神心意的王</a:t>
            </a:r>
            <a:r>
              <a:rPr lang="en-US" altLang="zh-TW" sz="44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寻求神心意</a:t>
            </a:r>
            <a:r>
              <a:rPr lang="en-US" altLang="zh-TW" sz="4400" b="1" dirty="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6DE9059-2B1A-7F71-F747-D1E5FB127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163394" cy="5510254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创建国家，维持秩序，赏善罚恶，施行公义。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现在，你要告诉我仆人大卫，说万军之耶和华如此说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：我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从羊圈中将你召来，叫你不再跟从羊群，立你作我民以色列的君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。你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无论往哪里去，我常与你同在，剪除你的一切仇敌。我必使你得大名，好像世上大大有名的人一样。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撒母耳记下 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7:8-9)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神的仆人，人的领袖。单忠于神！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4101906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664A3-6A2F-0E4A-F157-4155762D0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592D7C7E-702C-5222-E40A-8F52F7F5C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0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所罗门是用神的智慧治理人民的王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A9D0BF34-98D2-3243-FE1F-2E22E87D1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800844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成功占领神应许亚伯拉罕之国土面积。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忠于使命：完成大卫王的遗命，为神建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殿。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神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对所罗门说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我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已立你作我民的王。你既有这心意，并不求资财、丰富、尊荣，也不求灭绝那恨你之人的性命，又不求大寿数，只求智慧聪明好判断我的民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；我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必赐你智慧聪明，也必赐你资财、丰富、尊荣。在你以前的列王都没有这样，在你以后也必没有这样的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历代志下 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1:11-12)</a:t>
            </a:r>
            <a:endParaRPr lang="en-US" altLang="zh-TW" sz="36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826333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9DFFB-1264-E609-5830-2F4F7CE6E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06E4591C-A57F-698F-82B3-12F59162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0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在现今社会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职场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上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作王的挑战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2199166-BD64-0DB4-6FF3-839C849A9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163394" cy="5295568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能与不同信仰的人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成为公司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合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伙人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吗？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你们和不信的原不相配，不要同负一轭。义和不义有什么相交呢？光明和黑暗有什么相通呢？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哥林多后书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6:14)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能否接受不信朋友借的钱？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他们爱心借钱给你装修一所别墅，让你租出，解你经济危机。可以吗？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3596376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85DF0-F555-54B1-C5A7-270CF4010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A1D8ABB9-612B-0C39-A1DC-AE81AFB54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0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我们都要有进入应计之地的决心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3ACBD5BC-A105-4D49-367F-E9CB3ACE8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63899" cy="5295568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耶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华 － 你的神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领你进他向你列祖亚伯拉罕、以撒、雅各起誓应许给你的地。那里有城邑，又大又美，非你所建造的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；有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房屋，装满各样美物，非你所装满的；有凿成的水井，非你所凿成的；还有葡萄园、橄榄园，非你所栽种的；你吃了而且饱足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。那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时你要谨慎，免得你忘记将你从埃及地、为奴之家领出来的耶和华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。你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要敬畏耶和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华 － 你的神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，侍奉他，指着他的名起誓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。不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可随从别神，就是你们四围国民的神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；因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为在你们中间的耶和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华 － 你神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是忌邪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的神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，惟恐耶和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华 － 你神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的怒气向你发作，就把你从地上除灭。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申命记 </a:t>
            </a:r>
            <a:r>
              <a:rPr lang="en-US" altLang="zh-CN" sz="3200" b="1" dirty="0" smtClean="0">
                <a:latin typeface="標楷體" pitchFamily="65" charset="-120"/>
                <a:ea typeface="標楷體" pitchFamily="65" charset="-120"/>
              </a:rPr>
              <a:t>6:10-15)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618255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900</Words>
  <Application>Microsoft Office PowerPoint</Application>
  <PresentationFormat>Widescreen</PresentationFormat>
  <Paragraphs>35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「出世为圣，入世为王」的生命 (第十四讲)</vt:lpstr>
      <vt:lpstr>成为为神去影响世界的人</vt:lpstr>
      <vt:lpstr>大卫是为神合神心意的王(寻求神心意)</vt:lpstr>
      <vt:lpstr>所罗门是用神的智慧治理人民的王</vt:lpstr>
      <vt:lpstr>在现今社会职场上作王的挑战</vt:lpstr>
      <vt:lpstr>我们都要有进入应计之地的决心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(第十四讲)</dc:title>
  <dc:creator>sun kwong wong</dc:creator>
  <cp:lastModifiedBy>SL CHAN</cp:lastModifiedBy>
  <cp:revision>2</cp:revision>
  <dcterms:created xsi:type="dcterms:W3CDTF">2024-04-04T10:53:33Z</dcterms:created>
  <dcterms:modified xsi:type="dcterms:W3CDTF">2024-04-04T16:31:07Z</dcterms:modified>
</cp:coreProperties>
</file>