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60" r:id="rId3"/>
    <p:sldId id="258" r:id="rId4"/>
    <p:sldId id="264" r:id="rId5"/>
    <p:sldId id="265" r:id="rId6"/>
  </p:sldIdLst>
  <p:sldSz cx="12192000" cy="6858000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726755A-68A3-4CD0-9753-DC42FE33719B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26/4/2024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B08AD92-CB10-4EA9-9B6E-37650F80BBDA}" type="slidenum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srgbClr val="F496CB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66601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726755A-68A3-4CD0-9753-DC42FE33719B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26/4/2024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B08AD92-CB10-4EA9-9B6E-37650F80BBDA}" type="slidenum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srgbClr val="F496CB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95439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726755A-68A3-4CD0-9753-DC42FE33719B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26/4/2024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B08AD92-CB10-4EA9-9B6E-37650F80BBDA}" type="slidenum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srgbClr val="F496CB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F496C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F496C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53333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726755A-68A3-4CD0-9753-DC42FE33719B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26/4/2024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B08AD92-CB10-4EA9-9B6E-37650F80BBDA}" type="slidenum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srgbClr val="F496CB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917412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726755A-68A3-4CD0-9753-DC42FE33719B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26/4/2024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B08AD92-CB10-4EA9-9B6E-37650F80BBDA}" type="slidenum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srgbClr val="F496CB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F496C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F496C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777216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726755A-68A3-4CD0-9753-DC42FE33719B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26/4/2024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B08AD92-CB10-4EA9-9B6E-37650F80BBDA}" type="slidenum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srgbClr val="F496CB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379824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726755A-68A3-4CD0-9753-DC42FE33719B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26/4/2024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B08AD92-CB10-4EA9-9B6E-37650F80BBDA}" type="slidenum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srgbClr val="F496CB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738486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726755A-68A3-4CD0-9753-DC42FE33719B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26/4/2024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B08AD92-CB10-4EA9-9B6E-37650F80BBDA}" type="slidenum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srgbClr val="F496CB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0000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726755A-68A3-4CD0-9753-DC42FE33719B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26/4/2024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B08AD92-CB10-4EA9-9B6E-37650F80BBDA}" type="slidenum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srgbClr val="F496CB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83013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726755A-68A3-4CD0-9753-DC42FE33719B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26/4/2024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B08AD92-CB10-4EA9-9B6E-37650F80BBDA}" type="slidenum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srgbClr val="F496CB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09981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726755A-68A3-4CD0-9753-DC42FE33719B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26/4/2024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B08AD92-CB10-4EA9-9B6E-37650F80BBDA}" type="slidenum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srgbClr val="F496CB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73173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726755A-68A3-4CD0-9753-DC42FE33719B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26/4/2024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B08AD92-CB10-4EA9-9B6E-37650F80BBDA}" type="slidenum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srgbClr val="F496CB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1966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726755A-68A3-4CD0-9753-DC42FE33719B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26/4/2024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B08AD92-CB10-4EA9-9B6E-37650F80BBDA}" type="slidenum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srgbClr val="F496CB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82233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726755A-68A3-4CD0-9753-DC42FE33719B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26/4/2024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B08AD92-CB10-4EA9-9B6E-37650F80BBDA}" type="slidenum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srgbClr val="F496CB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46777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726755A-68A3-4CD0-9753-DC42FE33719B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26/4/2024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B08AD92-CB10-4EA9-9B6E-37650F80BBDA}" type="slidenum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srgbClr val="F496CB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414687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726755A-68A3-4CD0-9753-DC42FE33719B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26/4/2024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B08AD92-CB10-4EA9-9B6E-37650F80BBDA}" type="slidenum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srgbClr val="F496CB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27928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726755A-68A3-4CD0-9753-DC42FE33719B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26/4/2024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B08AD92-CB10-4EA9-9B6E-37650F80BBDA}" type="slidenum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srgbClr val="F496CB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95779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CAFA4499-F02E-1908-EF87-AC1E1B657EAF}"/>
              </a:ext>
            </a:extLst>
          </p:cNvPr>
          <p:cNvSpPr txBox="1">
            <a:spLocks/>
          </p:cNvSpPr>
          <p:nvPr/>
        </p:nvSpPr>
        <p:spPr>
          <a:xfrm>
            <a:off x="294502" y="214686"/>
            <a:ext cx="10518908" cy="112113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4400" b="1" dirty="0">
                <a:solidFill>
                  <a:srgbClr val="E84C22"/>
                </a:solidFill>
                <a:latin typeface="標楷體" pitchFamily="65" charset="-120"/>
                <a:ea typeface="標楷體" pitchFamily="65" charset="-120"/>
              </a:rPr>
              <a:t>「出世为圣，入世为王」的生命 </a:t>
            </a:r>
            <a:r>
              <a:rPr lang="en-US" altLang="zh-CN" sz="3200" b="1" dirty="0">
                <a:solidFill>
                  <a:srgbClr val="E84C22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CN" altLang="en-US" sz="3200" b="1" dirty="0">
                <a:solidFill>
                  <a:srgbClr val="E84C22"/>
                </a:solidFill>
                <a:latin typeface="標楷體" pitchFamily="65" charset="-120"/>
                <a:ea typeface="標楷體" pitchFamily="65" charset="-120"/>
              </a:rPr>
              <a:t>第十</a:t>
            </a:r>
            <a:r>
              <a:rPr lang="zh-TW" altLang="en-US" sz="3200" b="1" dirty="0">
                <a:solidFill>
                  <a:srgbClr val="E84C22"/>
                </a:solidFill>
                <a:latin typeface="標楷體" pitchFamily="65" charset="-120"/>
                <a:ea typeface="標楷體" pitchFamily="65" charset="-120"/>
              </a:rPr>
              <a:t>六</a:t>
            </a:r>
            <a:r>
              <a:rPr lang="zh-CN" altLang="en-US" sz="3200" b="1" dirty="0">
                <a:solidFill>
                  <a:srgbClr val="E84C22"/>
                </a:solidFill>
                <a:latin typeface="標楷體" pitchFamily="65" charset="-120"/>
                <a:ea typeface="標楷體" pitchFamily="65" charset="-120"/>
              </a:rPr>
              <a:t>讲</a:t>
            </a:r>
            <a:r>
              <a:rPr lang="en-US" altLang="zh-CN" sz="3200" b="1" dirty="0">
                <a:solidFill>
                  <a:srgbClr val="E84C22"/>
                </a:solidFill>
                <a:latin typeface="標楷體" pitchFamily="65" charset="-120"/>
                <a:ea typeface="標楷體" pitchFamily="65" charset="-120"/>
              </a:rPr>
              <a:t>)</a:t>
            </a:r>
            <a:endParaRPr lang="zh-CN" altLang="en-US" sz="44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ABD91C9-28EC-1B6A-7B54-1ECB8C823FDC}"/>
              </a:ext>
            </a:extLst>
          </p:cNvPr>
          <p:cNvSpPr txBox="1">
            <a:spLocks/>
          </p:cNvSpPr>
          <p:nvPr/>
        </p:nvSpPr>
        <p:spPr>
          <a:xfrm>
            <a:off x="294501" y="1347746"/>
            <a:ext cx="10007739" cy="5295568"/>
          </a:xfrm>
          <a:prstGeom prst="rect">
            <a:avLst/>
          </a:prstGeom>
        </p:spPr>
        <p:txBody>
          <a:bodyPr vert="horz" lIns="68397" tIns="34199" rIns="68397" bIns="34199" rtlCol="0">
            <a:noAutofit/>
          </a:bodyPr>
          <a:lstStyle>
            <a:lvl1pPr marL="341977" indent="-341977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733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0951" indent="-284981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39924" indent="-227985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333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95893" indent="-227985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1862" indent="-227985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07832" indent="-227985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63801" indent="-227985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19771" indent="-227985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75740" indent="-227985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buClr>
                <a:srgbClr val="F496CB"/>
              </a:buClr>
            </a:pPr>
            <a:r>
              <a:rPr lang="zh-CN" altLang="en-US" sz="4000" b="1" dirty="0">
                <a:solidFill>
                  <a:prstClr val="black">
                    <a:lumMod val="75000"/>
                    <a:lumOff val="25000"/>
                  </a:prstClr>
                </a:solidFill>
                <a:latin typeface="標楷體" pitchFamily="65" charset="-120"/>
                <a:ea typeface="標楷體" pitchFamily="65" charset="-120"/>
              </a:rPr>
              <a:t>主题：怎確知自己已有永生？ </a:t>
            </a:r>
          </a:p>
          <a:p>
            <a:pPr lvl="0">
              <a:buClr>
                <a:srgbClr val="F496CB"/>
              </a:buClr>
            </a:pPr>
            <a:r>
              <a:rPr lang="zh-CN" altLang="en-US" sz="4000" b="1" dirty="0">
                <a:solidFill>
                  <a:prstClr val="black">
                    <a:lumMod val="75000"/>
                    <a:lumOff val="25000"/>
                  </a:prstClr>
                </a:solidFill>
                <a:latin typeface="標楷體" pitchFamily="65" charset="-120"/>
                <a:ea typeface="標楷體" pitchFamily="65" charset="-120"/>
              </a:rPr>
              <a:t>怎知神必与共</a:t>
            </a:r>
            <a:r>
              <a:rPr lang="zh-CN" altLang="en-US" sz="40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標楷體" pitchFamily="65" charset="-120"/>
                <a:ea typeface="標楷體" pitchFamily="65" charset="-120"/>
              </a:rPr>
              <a:t>？</a:t>
            </a:r>
            <a:endParaRPr lang="zh-CN" altLang="en-US" sz="4000" b="1" dirty="0">
              <a:solidFill>
                <a:prstClr val="black">
                  <a:lumMod val="75000"/>
                  <a:lumOff val="25000"/>
                </a:prstClr>
              </a:solidFill>
              <a:latin typeface="標楷體" pitchFamily="65" charset="-120"/>
              <a:ea typeface="標楷體" pitchFamily="65" charset="-120"/>
            </a:endParaRPr>
          </a:p>
          <a:p>
            <a:pPr lvl="0">
              <a:buClr>
                <a:srgbClr val="F496CB"/>
              </a:buClr>
            </a:pPr>
            <a:r>
              <a:rPr lang="zh-CN" altLang="en-US" sz="4000" b="1" dirty="0">
                <a:solidFill>
                  <a:prstClr val="black">
                    <a:lumMod val="75000"/>
                    <a:lumOff val="25000"/>
                  </a:prstClr>
                </a:solidFill>
                <a:latin typeface="標楷體" pitchFamily="65" charset="-120"/>
                <a:ea typeface="標楷體" pitchFamily="65" charset="-120"/>
              </a:rPr>
              <a:t>有永生的人该有的表</a:t>
            </a:r>
            <a:r>
              <a:rPr lang="zh-CN" altLang="en-US" sz="40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標楷體" pitchFamily="65" charset="-120"/>
                <a:ea typeface="標楷體" pitchFamily="65" charset="-120"/>
              </a:rPr>
              <a:t>现</a:t>
            </a:r>
            <a:endParaRPr lang="zh-CN" altLang="en-US" sz="4000" b="1" dirty="0">
              <a:solidFill>
                <a:prstClr val="black">
                  <a:lumMod val="75000"/>
                  <a:lumOff val="25000"/>
                </a:prstClr>
              </a:solidFill>
              <a:latin typeface="標楷體" pitchFamily="65" charset="-120"/>
              <a:ea typeface="標楷體" pitchFamily="65" charset="-120"/>
            </a:endParaRPr>
          </a:p>
          <a:p>
            <a:pPr lvl="0">
              <a:buClr>
                <a:srgbClr val="F496CB"/>
              </a:buClr>
            </a:pPr>
            <a:r>
              <a:rPr lang="zh-CN" altLang="en-US" sz="4000" b="1" dirty="0">
                <a:solidFill>
                  <a:prstClr val="black">
                    <a:lumMod val="75000"/>
                    <a:lumOff val="25000"/>
                  </a:prstClr>
                </a:solidFill>
                <a:latin typeface="標楷體" pitchFamily="65" charset="-120"/>
                <a:ea typeface="標楷體" pitchFamily="65" charset="-120"/>
              </a:rPr>
              <a:t>我们却是天上的国民，并且等候救主，就是主耶稣基督从天上降临</a:t>
            </a:r>
            <a:r>
              <a:rPr lang="zh-CN" altLang="en-US" sz="40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標楷體" pitchFamily="65" charset="-120"/>
                <a:ea typeface="標楷體" pitchFamily="65" charset="-120"/>
              </a:rPr>
              <a:t>。他</a:t>
            </a:r>
            <a:r>
              <a:rPr lang="zh-CN" altLang="en-US" sz="4000" b="1" dirty="0">
                <a:solidFill>
                  <a:prstClr val="black">
                    <a:lumMod val="75000"/>
                    <a:lumOff val="25000"/>
                  </a:prstClr>
                </a:solidFill>
                <a:latin typeface="標楷體" pitchFamily="65" charset="-120"/>
                <a:ea typeface="標楷體" pitchFamily="65" charset="-120"/>
              </a:rPr>
              <a:t>要按着那能叫万有归服自己的大能，将我们这卑贱的身体改变形状，和他自己荣耀的身体相似。</a:t>
            </a:r>
            <a:r>
              <a:rPr lang="en-US" altLang="zh-CN" sz="4000" b="1" dirty="0">
                <a:solidFill>
                  <a:prstClr val="black">
                    <a:lumMod val="75000"/>
                    <a:lumOff val="25000"/>
                  </a:prstClr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CN" altLang="en-US" sz="4000" b="1" dirty="0">
                <a:solidFill>
                  <a:prstClr val="black">
                    <a:lumMod val="75000"/>
                    <a:lumOff val="25000"/>
                  </a:prstClr>
                </a:solidFill>
                <a:latin typeface="標楷體" pitchFamily="65" charset="-120"/>
                <a:ea typeface="標楷體" pitchFamily="65" charset="-120"/>
              </a:rPr>
              <a:t>腓立比书 </a:t>
            </a:r>
            <a:r>
              <a:rPr lang="en-US" altLang="zh-CN" sz="40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標楷體" pitchFamily="65" charset="-120"/>
                <a:ea typeface="標楷體" pitchFamily="65" charset="-120"/>
              </a:rPr>
              <a:t>3:20-21)</a:t>
            </a:r>
            <a:endParaRPr lang="en-US" altLang="zh-CN" sz="4000" b="1" dirty="0">
              <a:solidFill>
                <a:prstClr val="black">
                  <a:lumMod val="75000"/>
                  <a:lumOff val="25000"/>
                </a:prstClr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73184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CAFA4499-F02E-1908-EF87-AC1E1B657EAF}"/>
              </a:ext>
            </a:extLst>
          </p:cNvPr>
          <p:cNvSpPr txBox="1">
            <a:spLocks/>
          </p:cNvSpPr>
          <p:nvPr/>
        </p:nvSpPr>
        <p:spPr>
          <a:xfrm>
            <a:off x="773084" y="214686"/>
            <a:ext cx="10040325" cy="112113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E84C22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j-cs"/>
              </a:rPr>
              <a:t>如何清楚</a:t>
            </a:r>
            <a:r>
              <a:rPr kumimoji="0" lang="zh-TW" alt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E84C22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j-cs"/>
              </a:rPr>
              <a:t>神愿意赐我</a:t>
            </a:r>
            <a:r>
              <a:rPr kumimoji="0" lang="zh-CN" alt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E84C22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j-cs"/>
              </a:rPr>
              <a:t>永生？</a:t>
            </a:r>
            <a:endParaRPr kumimoji="0" lang="zh-CN" altLang="en-US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標楷體" pitchFamily="65" charset="-120"/>
              <a:ea typeface="標楷體" pitchFamily="65" charset="-120"/>
              <a:cs typeface="+mj-cs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ABD91C9-28EC-1B6A-7B54-1ECB8C823FDC}"/>
              </a:ext>
            </a:extLst>
          </p:cNvPr>
          <p:cNvSpPr txBox="1">
            <a:spLocks/>
          </p:cNvSpPr>
          <p:nvPr/>
        </p:nvSpPr>
        <p:spPr>
          <a:xfrm>
            <a:off x="294501" y="1347746"/>
            <a:ext cx="10163394" cy="5295568"/>
          </a:xfrm>
          <a:prstGeom prst="rect">
            <a:avLst/>
          </a:prstGeom>
        </p:spPr>
        <p:txBody>
          <a:bodyPr vert="horz" lIns="68397" tIns="34199" rIns="68397" bIns="34199" rtlCol="0">
            <a:noAutofit/>
          </a:bodyPr>
          <a:lstStyle>
            <a:lvl1pPr marL="341977" indent="-341977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733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0951" indent="-284981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39924" indent="-227985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333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95893" indent="-227985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1862" indent="-227985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07832" indent="-227985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63801" indent="-227985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19771" indent="-227985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75740" indent="-227985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1977" marR="0" lvl="0" indent="-341977" algn="l" defTabSz="455970" rtl="0" eaLnBrk="1" fontAlgn="auto" latinLnBrk="0" hangingPunct="1">
              <a:lnSpc>
                <a:spcPct val="100000"/>
              </a:lnSpc>
              <a:spcBef>
                <a:spcPts val="997"/>
              </a:spcBef>
              <a:spcAft>
                <a:spcPts val="0"/>
              </a:spcAft>
              <a:buClr>
                <a:srgbClr val="F496CB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摩西在旷野怎样举蛇，人子也必照样被举起来</a:t>
            </a:r>
            <a:r>
              <a:rPr kumimoji="0" lang="zh-CN" alt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，叫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一切信他的都得永</a:t>
            </a:r>
            <a:r>
              <a:rPr kumimoji="0" lang="zh-CN" alt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生</a:t>
            </a:r>
            <a:r>
              <a:rPr lang="zh-TW" altLang="en-US" sz="4000" b="1" dirty="0">
                <a:solidFill>
                  <a:prstClr val="black">
                    <a:lumMod val="75000"/>
                    <a:lumOff val="25000"/>
                  </a:prstClr>
                </a:solidFill>
                <a:latin typeface="標楷體" pitchFamily="65" charset="-120"/>
                <a:ea typeface="標楷體" pitchFamily="65" charset="-120"/>
              </a:rPr>
              <a:t>。</a:t>
            </a:r>
            <a:r>
              <a:rPr kumimoji="0" lang="zh-CN" alt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神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爱世人，甚至将他的独生子赐给他们，叫一切信他的，不至灭亡，反得永生</a:t>
            </a:r>
            <a:r>
              <a:rPr kumimoji="0" lang="zh-CN" alt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。</a:t>
            </a:r>
            <a:r>
              <a:rPr kumimoji="0" lang="en-US" altLang="zh-CN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(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约翰福音 </a:t>
            </a:r>
            <a:r>
              <a:rPr kumimoji="0" lang="en-US" altLang="zh-CN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3:14-16)</a:t>
            </a:r>
            <a:endParaRPr kumimoji="0" lang="en-US" altLang="zh-CN" sz="40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標楷體" pitchFamily="65" charset="-120"/>
              <a:ea typeface="標楷體" pitchFamily="65" charset="-120"/>
              <a:cs typeface="+mn-cs"/>
            </a:endParaRPr>
          </a:p>
          <a:p>
            <a:pPr marL="341977" marR="0" lvl="0" indent="-341977" algn="l" defTabSz="455970" rtl="0" eaLnBrk="1" fontAlgn="auto" latinLnBrk="0" hangingPunct="1">
              <a:lnSpc>
                <a:spcPct val="100000"/>
              </a:lnSpc>
              <a:spcBef>
                <a:spcPts val="997"/>
              </a:spcBef>
              <a:spcAft>
                <a:spcPts val="0"/>
              </a:spcAft>
              <a:buClr>
                <a:srgbClr val="F496CB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人为何要仰望铜蛇？</a:t>
            </a:r>
          </a:p>
          <a:p>
            <a:pPr marL="341977" marR="0" lvl="0" indent="-341977" algn="l" defTabSz="455970" rtl="0" eaLnBrk="1" fontAlgn="auto" latinLnBrk="0" hangingPunct="1">
              <a:lnSpc>
                <a:spcPct val="100000"/>
              </a:lnSpc>
              <a:spcBef>
                <a:spcPts val="997"/>
              </a:spcBef>
              <a:spcAft>
                <a:spcPts val="0"/>
              </a:spcAft>
              <a:buClr>
                <a:srgbClr val="F496CB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zh-CN" alt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因为自知中毒，无法自救，相信神的应许，单纯仰望那无毒的铜蛇，就得医治。</a:t>
            </a:r>
            <a:endParaRPr kumimoji="0" lang="zh-CN" altLang="en-US" sz="40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標楷體" pitchFamily="65" charset="-120"/>
              <a:ea typeface="標楷體" pitchFamily="65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3978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CAFA4499-F02E-1908-EF87-AC1E1B657EAF}"/>
              </a:ext>
            </a:extLst>
          </p:cNvPr>
          <p:cNvSpPr txBox="1">
            <a:spLocks/>
          </p:cNvSpPr>
          <p:nvPr/>
        </p:nvSpPr>
        <p:spPr>
          <a:xfrm>
            <a:off x="773084" y="214686"/>
            <a:ext cx="10040325" cy="112113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E84C22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j-cs"/>
              </a:rPr>
              <a:t>如何保证你的永生不失落？</a:t>
            </a:r>
            <a:endParaRPr kumimoji="0" lang="zh-CN" altLang="en-US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標楷體" pitchFamily="65" charset="-120"/>
              <a:ea typeface="標楷體" pitchFamily="65" charset="-120"/>
              <a:cs typeface="+mj-cs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ABD91C9-28EC-1B6A-7B54-1ECB8C823FDC}"/>
              </a:ext>
            </a:extLst>
          </p:cNvPr>
          <p:cNvSpPr txBox="1">
            <a:spLocks/>
          </p:cNvSpPr>
          <p:nvPr/>
        </p:nvSpPr>
        <p:spPr>
          <a:xfrm>
            <a:off x="294501" y="1347746"/>
            <a:ext cx="9955488" cy="5295568"/>
          </a:xfrm>
          <a:prstGeom prst="rect">
            <a:avLst/>
          </a:prstGeom>
        </p:spPr>
        <p:txBody>
          <a:bodyPr vert="horz" lIns="68397" tIns="34199" rIns="68397" bIns="34199" rtlCol="0">
            <a:noAutofit/>
          </a:bodyPr>
          <a:lstStyle>
            <a:lvl1pPr marL="341977" indent="-341977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733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0951" indent="-284981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39924" indent="-227985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333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95893" indent="-227985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1862" indent="-227985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07832" indent="-227985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63801" indent="-227985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19771" indent="-227985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75740" indent="-227985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1977" marR="0" lvl="0" indent="-341977" algn="l" defTabSz="455970" rtl="0" eaLnBrk="1" fontAlgn="auto" latinLnBrk="0" hangingPunct="1">
              <a:lnSpc>
                <a:spcPct val="100000"/>
              </a:lnSpc>
              <a:spcBef>
                <a:spcPts val="997"/>
              </a:spcBef>
              <a:spcAft>
                <a:spcPts val="0"/>
              </a:spcAft>
              <a:buClr>
                <a:srgbClr val="F496CB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我的羊听我的声音，我也认识他们，他们也跟着我</a:t>
            </a:r>
            <a:r>
              <a:rPr kumimoji="0" lang="zh-CN" alt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。我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又赐给他们永生；他们永不灭亡，谁也不能从我手里把他们夺去</a:t>
            </a:r>
            <a:r>
              <a:rPr kumimoji="0" lang="zh-CN" alt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。我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父把羊赐给我，他比万有都大，谁也不能从我父手里把他们夺去</a:t>
            </a:r>
            <a:r>
              <a:rPr kumimoji="0" lang="zh-CN" alt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。我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与父原为一</a:t>
            </a:r>
            <a:r>
              <a:rPr kumimoji="0" lang="zh-CN" alt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。</a:t>
            </a:r>
            <a:r>
              <a:rPr kumimoji="0" lang="en-US" altLang="zh-CN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(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约翰福音 </a:t>
            </a:r>
            <a:r>
              <a:rPr kumimoji="0" lang="en-US" altLang="zh-CN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10:27-30)</a:t>
            </a:r>
            <a:endParaRPr kumimoji="0" lang="en-US" altLang="zh-CN" sz="40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標楷體" pitchFamily="65" charset="-120"/>
              <a:ea typeface="標楷體" pitchFamily="65" charset="-120"/>
              <a:cs typeface="+mn-cs"/>
            </a:endParaRPr>
          </a:p>
          <a:p>
            <a:pPr marL="341977" marR="0" lvl="0" indent="-341977" algn="l" defTabSz="455970" rtl="0" eaLnBrk="1" fontAlgn="auto" latinLnBrk="0" hangingPunct="1">
              <a:lnSpc>
                <a:spcPct val="100000"/>
              </a:lnSpc>
              <a:spcBef>
                <a:spcPts val="997"/>
              </a:spcBef>
              <a:spcAft>
                <a:spcPts val="0"/>
              </a:spcAft>
              <a:buClr>
                <a:srgbClr val="F496CB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认得主的声音，跟着主走的人，谁也不能从主的手里把你夺去。你的永生不会失落</a:t>
            </a:r>
            <a:r>
              <a:rPr kumimoji="0" lang="zh-CN" alt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。</a:t>
            </a:r>
            <a:endParaRPr kumimoji="0" lang="zh-CN" altLang="en-US" sz="40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標楷體" pitchFamily="65" charset="-120"/>
              <a:ea typeface="標楷體" pitchFamily="65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31527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CAFA4499-F02E-1908-EF87-AC1E1B657EAF}"/>
              </a:ext>
            </a:extLst>
          </p:cNvPr>
          <p:cNvSpPr txBox="1">
            <a:spLocks/>
          </p:cNvSpPr>
          <p:nvPr/>
        </p:nvSpPr>
        <p:spPr>
          <a:xfrm>
            <a:off x="773084" y="214686"/>
            <a:ext cx="10040325" cy="112113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E84C22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j-cs"/>
              </a:rPr>
              <a:t>我怎确知自己已有永生</a:t>
            </a:r>
            <a:r>
              <a:rPr kumimoji="0" lang="zh-CN" alt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E84C22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j-cs"/>
              </a:rPr>
              <a:t>？</a:t>
            </a:r>
            <a:endParaRPr kumimoji="0" lang="zh-CN" altLang="en-US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標楷體" pitchFamily="65" charset="-120"/>
              <a:ea typeface="標楷體" pitchFamily="65" charset="-120"/>
              <a:cs typeface="+mj-cs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ABD91C9-28EC-1B6A-7B54-1ECB8C823FDC}"/>
              </a:ext>
            </a:extLst>
          </p:cNvPr>
          <p:cNvSpPr txBox="1">
            <a:spLocks/>
          </p:cNvSpPr>
          <p:nvPr/>
        </p:nvSpPr>
        <p:spPr>
          <a:xfrm>
            <a:off x="294501" y="1347746"/>
            <a:ext cx="10163394" cy="5295568"/>
          </a:xfrm>
          <a:prstGeom prst="rect">
            <a:avLst/>
          </a:prstGeom>
        </p:spPr>
        <p:txBody>
          <a:bodyPr vert="horz" lIns="68397" tIns="34199" rIns="68397" bIns="34199" rtlCol="0">
            <a:noAutofit/>
          </a:bodyPr>
          <a:lstStyle>
            <a:lvl1pPr marL="341977" indent="-341977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733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0951" indent="-284981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39924" indent="-227985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333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95893" indent="-227985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1862" indent="-227985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07832" indent="-227985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63801" indent="-227985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19771" indent="-227985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75740" indent="-227985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buClr>
                <a:srgbClr val="F496CB"/>
              </a:buClr>
              <a:defRPr/>
            </a:pPr>
            <a:r>
              <a:rPr lang="zh-CN" altLang="en-US" sz="4000" b="1" dirty="0">
                <a:solidFill>
                  <a:prstClr val="black">
                    <a:lumMod val="75000"/>
                    <a:lumOff val="25000"/>
                  </a:prstClr>
                </a:solidFill>
                <a:latin typeface="標楷體" pitchFamily="65" charset="-120"/>
                <a:ea typeface="標楷體" pitchFamily="65" charset="-120"/>
              </a:rPr>
              <a:t>这见证就</a:t>
            </a:r>
            <a:r>
              <a:rPr lang="zh-CN" altLang="en-US" sz="40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標楷體" pitchFamily="65" charset="-120"/>
                <a:ea typeface="標楷體" pitchFamily="65" charset="-120"/>
              </a:rPr>
              <a:t>是神</a:t>
            </a:r>
            <a:r>
              <a:rPr lang="zh-CN" altLang="en-US" sz="4000" b="1" dirty="0">
                <a:solidFill>
                  <a:prstClr val="black">
                    <a:lumMod val="75000"/>
                    <a:lumOff val="25000"/>
                  </a:prstClr>
                </a:solidFill>
                <a:latin typeface="標楷體" pitchFamily="65" charset="-120"/>
                <a:ea typeface="標楷體" pitchFamily="65" charset="-120"/>
              </a:rPr>
              <a:t>赐给我们永生；这永生也是在他儿子里面</a:t>
            </a:r>
            <a:r>
              <a:rPr lang="zh-CN" altLang="en-US" sz="40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標楷體" pitchFamily="65" charset="-120"/>
                <a:ea typeface="標楷體" pitchFamily="65" charset="-120"/>
              </a:rPr>
              <a:t>。人</a:t>
            </a:r>
            <a:r>
              <a:rPr lang="zh-CN" altLang="en-US" sz="4000" b="1" dirty="0">
                <a:solidFill>
                  <a:prstClr val="black">
                    <a:lumMod val="75000"/>
                    <a:lumOff val="25000"/>
                  </a:prstClr>
                </a:solidFill>
                <a:latin typeface="標楷體" pitchFamily="65" charset="-120"/>
                <a:ea typeface="標楷體" pitchFamily="65" charset="-120"/>
              </a:rPr>
              <a:t>有</a:t>
            </a:r>
            <a:r>
              <a:rPr lang="zh-CN" altLang="en-US" sz="40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標楷體" pitchFamily="65" charset="-120"/>
                <a:ea typeface="標楷體" pitchFamily="65" charset="-120"/>
              </a:rPr>
              <a:t>了神</a:t>
            </a:r>
            <a:r>
              <a:rPr lang="zh-CN" altLang="en-US" sz="4000" b="1" dirty="0">
                <a:solidFill>
                  <a:prstClr val="black">
                    <a:lumMod val="75000"/>
                    <a:lumOff val="25000"/>
                  </a:prstClr>
                </a:solidFill>
                <a:latin typeface="標楷體" pitchFamily="65" charset="-120"/>
                <a:ea typeface="標楷體" pitchFamily="65" charset="-120"/>
              </a:rPr>
              <a:t>的儿子就有生命，没</a:t>
            </a:r>
            <a:r>
              <a:rPr lang="zh-CN" altLang="en-US" sz="40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標楷體" pitchFamily="65" charset="-120"/>
                <a:ea typeface="標楷體" pitchFamily="65" charset="-120"/>
              </a:rPr>
              <a:t>有神</a:t>
            </a:r>
            <a:r>
              <a:rPr lang="zh-CN" altLang="en-US" sz="4000" b="1" dirty="0">
                <a:solidFill>
                  <a:prstClr val="black">
                    <a:lumMod val="75000"/>
                    <a:lumOff val="25000"/>
                  </a:prstClr>
                </a:solidFill>
                <a:latin typeface="標楷體" pitchFamily="65" charset="-120"/>
                <a:ea typeface="標楷體" pitchFamily="65" charset="-120"/>
              </a:rPr>
              <a:t>的儿子就没有生命。我将这些话写给你们信</a:t>
            </a:r>
            <a:r>
              <a:rPr lang="zh-CN" altLang="en-US" sz="40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標楷體" pitchFamily="65" charset="-120"/>
                <a:ea typeface="標楷體" pitchFamily="65" charset="-120"/>
              </a:rPr>
              <a:t>奉神</a:t>
            </a:r>
            <a:r>
              <a:rPr lang="zh-CN" altLang="en-US" sz="4000" b="1" dirty="0">
                <a:solidFill>
                  <a:prstClr val="black">
                    <a:lumMod val="75000"/>
                    <a:lumOff val="25000"/>
                  </a:prstClr>
                </a:solidFill>
                <a:latin typeface="標楷體" pitchFamily="65" charset="-120"/>
                <a:ea typeface="標楷體" pitchFamily="65" charset="-120"/>
              </a:rPr>
              <a:t>儿子之名的人，要叫你们知道自己有永生</a:t>
            </a:r>
            <a:r>
              <a:rPr lang="zh-CN" altLang="en-US" sz="40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標楷體" pitchFamily="65" charset="-120"/>
                <a:ea typeface="標楷體" pitchFamily="65" charset="-120"/>
              </a:rPr>
              <a:t>。</a:t>
            </a:r>
            <a:r>
              <a:rPr lang="en-US" altLang="zh-CN" sz="40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CN" altLang="en-US" sz="4000" b="1" dirty="0">
                <a:solidFill>
                  <a:prstClr val="black">
                    <a:lumMod val="75000"/>
                    <a:lumOff val="25000"/>
                  </a:prstClr>
                </a:solidFill>
                <a:latin typeface="標楷體" pitchFamily="65" charset="-120"/>
                <a:ea typeface="標楷體" pitchFamily="65" charset="-120"/>
              </a:rPr>
              <a:t>约翰一书 </a:t>
            </a:r>
            <a:r>
              <a:rPr lang="en-US" altLang="zh-CN" sz="40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標楷體" pitchFamily="65" charset="-120"/>
                <a:ea typeface="標楷體" pitchFamily="65" charset="-120"/>
              </a:rPr>
              <a:t>5:11-13)</a:t>
            </a:r>
            <a:endParaRPr lang="en-US" altLang="zh-CN" sz="4000" b="1" dirty="0" smtClean="0">
              <a:solidFill>
                <a:prstClr val="black">
                  <a:lumMod val="75000"/>
                  <a:lumOff val="25000"/>
                </a:prstClr>
              </a:solidFill>
              <a:latin typeface="標楷體" pitchFamily="65" charset="-120"/>
              <a:ea typeface="標楷體" pitchFamily="65" charset="-120"/>
            </a:endParaRPr>
          </a:p>
          <a:p>
            <a:pPr lvl="0">
              <a:buClr>
                <a:srgbClr val="F496CB"/>
              </a:buClr>
              <a:defRPr/>
            </a:pPr>
            <a:r>
              <a:rPr lang="zh-CN" altLang="en-US" sz="4000" b="1" dirty="0">
                <a:solidFill>
                  <a:prstClr val="black">
                    <a:lumMod val="75000"/>
                    <a:lumOff val="25000"/>
                  </a:prstClr>
                </a:solidFill>
                <a:latin typeface="標楷體" pitchFamily="65" charset="-120"/>
                <a:ea typeface="標楷體" pitchFamily="65" charset="-120"/>
              </a:rPr>
              <a:t>有了基督内住的人，就拥有永生，</a:t>
            </a:r>
          </a:p>
          <a:p>
            <a:pPr lvl="0">
              <a:buClr>
                <a:srgbClr val="F496CB"/>
              </a:buClr>
              <a:defRPr/>
            </a:pPr>
            <a:r>
              <a:rPr lang="zh-CN" altLang="en-US" sz="4000" b="1" dirty="0">
                <a:solidFill>
                  <a:prstClr val="black">
                    <a:lumMod val="75000"/>
                    <a:lumOff val="25000"/>
                  </a:prstClr>
                </a:solidFill>
                <a:latin typeface="標楷體" pitchFamily="65" charset="-120"/>
                <a:ea typeface="標楷體" pitchFamily="65" charset="-120"/>
              </a:rPr>
              <a:t>没有基督内住的人，就没有永生</a:t>
            </a:r>
            <a:r>
              <a:rPr lang="zh-CN" altLang="en-US" sz="40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標楷體" pitchFamily="65" charset="-120"/>
                <a:ea typeface="標楷體" pitchFamily="65" charset="-120"/>
              </a:rPr>
              <a:t>。</a:t>
            </a:r>
            <a:endParaRPr kumimoji="0" lang="zh-CN" altLang="en-US" sz="40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標楷體" pitchFamily="65" charset="-120"/>
              <a:ea typeface="標楷體" pitchFamily="65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30917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CAFA4499-F02E-1908-EF87-AC1E1B657EAF}"/>
              </a:ext>
            </a:extLst>
          </p:cNvPr>
          <p:cNvSpPr txBox="1">
            <a:spLocks/>
          </p:cNvSpPr>
          <p:nvPr/>
        </p:nvSpPr>
        <p:spPr>
          <a:xfrm>
            <a:off x="773084" y="214686"/>
            <a:ext cx="10040325" cy="112113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defRPr/>
            </a:pPr>
            <a:r>
              <a:rPr lang="zh-TW" altLang="en-US" sz="4400" b="1" dirty="0" smtClean="0">
                <a:solidFill>
                  <a:srgbClr val="E84C22"/>
                </a:solidFill>
                <a:latin typeface="標楷體" pitchFamily="65" charset="-120"/>
                <a:ea typeface="標楷體" pitchFamily="65" charset="-120"/>
              </a:rPr>
              <a:t>传一个新心与新灵的福音</a:t>
            </a:r>
            <a:endParaRPr lang="zh-CN" altLang="en-US" sz="4400" b="1" dirty="0">
              <a:solidFill>
                <a:srgbClr val="E84C22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ABD91C9-28EC-1B6A-7B54-1ECB8C823FDC}"/>
              </a:ext>
            </a:extLst>
          </p:cNvPr>
          <p:cNvSpPr txBox="1">
            <a:spLocks/>
          </p:cNvSpPr>
          <p:nvPr/>
        </p:nvSpPr>
        <p:spPr>
          <a:xfrm>
            <a:off x="294501" y="1347746"/>
            <a:ext cx="9946779" cy="5295568"/>
          </a:xfrm>
          <a:prstGeom prst="rect">
            <a:avLst/>
          </a:prstGeom>
        </p:spPr>
        <p:txBody>
          <a:bodyPr vert="horz" lIns="68397" tIns="34199" rIns="68397" bIns="34199" rtlCol="0">
            <a:noAutofit/>
          </a:bodyPr>
          <a:lstStyle>
            <a:lvl1pPr marL="341977" indent="-341977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733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0951" indent="-284981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39924" indent="-227985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333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95893" indent="-227985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1862" indent="-227985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07832" indent="-227985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63801" indent="-227985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19771" indent="-227985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75740" indent="-227985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buClr>
                <a:srgbClr val="F496CB"/>
              </a:buClr>
              <a:defRPr/>
            </a:pPr>
            <a:r>
              <a:rPr lang="zh-CN" altLang="en-US" sz="4000" b="1" dirty="0">
                <a:solidFill>
                  <a:prstClr val="black">
                    <a:lumMod val="75000"/>
                    <a:lumOff val="25000"/>
                  </a:prstClr>
                </a:solidFill>
                <a:latin typeface="標楷體" pitchFamily="65" charset="-120"/>
                <a:ea typeface="標楷體" pitchFamily="65" charset="-120"/>
              </a:rPr>
              <a:t>一个犹太人听得懂的福音。</a:t>
            </a:r>
          </a:p>
          <a:p>
            <a:pPr lvl="0">
              <a:buClr>
                <a:srgbClr val="F496CB"/>
              </a:buClr>
              <a:defRPr/>
            </a:pPr>
            <a:r>
              <a:rPr lang="zh-CN" altLang="en-US" sz="4000" b="1" dirty="0">
                <a:solidFill>
                  <a:prstClr val="black">
                    <a:lumMod val="75000"/>
                    <a:lumOff val="25000"/>
                  </a:prstClr>
                </a:solidFill>
                <a:latin typeface="標楷體" pitchFamily="65" charset="-120"/>
                <a:ea typeface="標楷體" pitchFamily="65" charset="-120"/>
              </a:rPr>
              <a:t>我也要赐给你们一个新心，将新灵放在你们里面，又从你们的肉体中除掉石心，赐给你们肉心</a:t>
            </a:r>
            <a:r>
              <a:rPr lang="zh-CN" altLang="en-US" sz="40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標楷體" pitchFamily="65" charset="-120"/>
                <a:ea typeface="標楷體" pitchFamily="65" charset="-120"/>
              </a:rPr>
              <a:t>。我</a:t>
            </a:r>
            <a:r>
              <a:rPr lang="zh-CN" altLang="en-US" sz="4000" b="1" dirty="0">
                <a:solidFill>
                  <a:prstClr val="black">
                    <a:lumMod val="75000"/>
                    <a:lumOff val="25000"/>
                  </a:prstClr>
                </a:solidFill>
                <a:latin typeface="標楷體" pitchFamily="65" charset="-120"/>
                <a:ea typeface="標楷體" pitchFamily="65" charset="-120"/>
              </a:rPr>
              <a:t>必将我的灵放在你们里面，使你们顺从我的律例，谨守遵行我的典章</a:t>
            </a:r>
            <a:r>
              <a:rPr lang="zh-CN" altLang="en-US" sz="40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標楷體" pitchFamily="65" charset="-120"/>
                <a:ea typeface="標楷體" pitchFamily="65" charset="-120"/>
              </a:rPr>
              <a:t>。</a:t>
            </a:r>
            <a:r>
              <a:rPr lang="en-US" altLang="zh-CN" sz="40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CN" altLang="en-US" sz="4000" b="1" dirty="0">
                <a:solidFill>
                  <a:prstClr val="black">
                    <a:lumMod val="75000"/>
                    <a:lumOff val="25000"/>
                  </a:prstClr>
                </a:solidFill>
                <a:latin typeface="標楷體" pitchFamily="65" charset="-120"/>
                <a:ea typeface="標楷體" pitchFamily="65" charset="-120"/>
              </a:rPr>
              <a:t>以西结书 </a:t>
            </a:r>
            <a:r>
              <a:rPr lang="en-US" altLang="zh-CN" sz="40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標楷體" pitchFamily="65" charset="-120"/>
                <a:ea typeface="標楷體" pitchFamily="65" charset="-120"/>
              </a:rPr>
              <a:t>36:26-27)</a:t>
            </a:r>
            <a:endParaRPr lang="en-US" altLang="zh-CN" sz="4000" b="1" dirty="0">
              <a:solidFill>
                <a:prstClr val="black">
                  <a:lumMod val="75000"/>
                  <a:lumOff val="25000"/>
                </a:prstClr>
              </a:solidFill>
              <a:latin typeface="標楷體" pitchFamily="65" charset="-120"/>
              <a:ea typeface="標楷體" pitchFamily="65" charset="-120"/>
            </a:endParaRPr>
          </a:p>
          <a:p>
            <a:pPr lvl="0">
              <a:buClr>
                <a:srgbClr val="F496CB"/>
              </a:buClr>
              <a:defRPr/>
            </a:pPr>
            <a:r>
              <a:rPr lang="zh-TW" altLang="en-US" sz="4000" b="1" dirty="0">
                <a:solidFill>
                  <a:prstClr val="black">
                    <a:lumMod val="75000"/>
                    <a:lumOff val="25000"/>
                  </a:prstClr>
                </a:solidFill>
                <a:latin typeface="標楷體" pitchFamily="65" charset="-120"/>
                <a:ea typeface="標楷體" pitchFamily="65" charset="-120"/>
              </a:rPr>
              <a:t>成為一個新人是福音的終點</a:t>
            </a:r>
            <a:endParaRPr lang="en-US" altLang="zh-TW" sz="4000" b="1" dirty="0">
              <a:solidFill>
                <a:prstClr val="black">
                  <a:lumMod val="75000"/>
                  <a:lumOff val="25000"/>
                </a:prstClr>
              </a:solidFill>
              <a:latin typeface="標楷體" pitchFamily="65" charset="-120"/>
              <a:ea typeface="標楷體" pitchFamily="65" charset="-120"/>
            </a:endParaRPr>
          </a:p>
          <a:p>
            <a:pPr lvl="0">
              <a:buClr>
                <a:srgbClr val="F496CB"/>
              </a:buClr>
            </a:pPr>
            <a:r>
              <a:rPr lang="zh-CN" altLang="en-US" sz="4000" b="1" dirty="0">
                <a:solidFill>
                  <a:prstClr val="black">
                    <a:lumMod val="75000"/>
                    <a:lumOff val="25000"/>
                  </a:prstClr>
                </a:solidFill>
                <a:latin typeface="標楷體" pitchFamily="65" charset="-120"/>
                <a:ea typeface="標楷體" pitchFamily="65" charset="-120"/>
              </a:rPr>
              <a:t>如何与永生神同行？更美的灵修生活</a:t>
            </a:r>
            <a:r>
              <a:rPr lang="zh-TW" altLang="en-US" sz="40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標楷體" pitchFamily="65" charset="-120"/>
                <a:ea typeface="標楷體" pitchFamily="65" charset="-120"/>
              </a:rPr>
              <a:t>。</a:t>
            </a:r>
            <a:endParaRPr kumimoji="0" lang="zh-CN" altLang="en-US" sz="40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標楷體" pitchFamily="65" charset="-120"/>
              <a:ea typeface="標楷體" pitchFamily="65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75289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667</Words>
  <Application>Microsoft Office PowerPoint</Application>
  <PresentationFormat>Widescreen</PresentationFormat>
  <Paragraphs>21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微軟正黑體</vt:lpstr>
      <vt:lpstr>標楷體</vt:lpstr>
      <vt:lpstr>Arial</vt:lpstr>
      <vt:lpstr>Trebuchet MS</vt:lpstr>
      <vt:lpstr>Wingdings 3</vt:lpstr>
      <vt:lpstr>多面向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sun kwong wong</dc:creator>
  <cp:lastModifiedBy>SL CHAN</cp:lastModifiedBy>
  <cp:revision>4</cp:revision>
  <dcterms:created xsi:type="dcterms:W3CDTF">2024-04-25T11:37:02Z</dcterms:created>
  <dcterms:modified xsi:type="dcterms:W3CDTF">2024-04-25T18:14:50Z</dcterms:modified>
</cp:coreProperties>
</file>