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05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09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866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602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5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650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3025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58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98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03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341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33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474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136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63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58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277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00457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如何与神同行？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二人若不同心，岂能同行呢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阿摩司书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3:3)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如何培养与神同心？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你要准备遇上一位会说话的神。</a:t>
            </a:r>
          </a:p>
        </p:txBody>
      </p:sp>
    </p:spTree>
    <p:extLst>
      <p:ext uri="{BB962C8B-B14F-4D97-AF65-F5344CB8AC3E}">
        <p14:creationId xmlns:p14="http://schemas.microsoft.com/office/powerpoint/2010/main" val="318712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如何与神同行？圣经中的例子：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诺与神同行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以诺生玛土撒拉之后，与神同行三百年，并且生儿养女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诺共活了三百六十五岁。 以诺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将他取去，他就不在世了。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5:22-24)</a:t>
            </a: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在日常生活中与神同行。靠神而活！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881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与神同行？圣经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例子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亚伯拉罕无论在那里都为神筑坛。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耶和华向亚伯兰显现，说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要把这地赐给你的后裔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伯兰就在那里为向他显现的耶和华筑了一座坛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那里他又迁到伯特利东边的山，支搭帐棚；西边是伯特利，东边是艾。他在那里又为耶和华筑了一座坛，求告耶和华的名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12:7-8)</a:t>
            </a: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在人生旅途中向神筑坛献祭，求神同在！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095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修生活能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分辨事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奉神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和服事人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04820" cy="5220394"/>
          </a:xfrm>
        </p:spPr>
        <p:txBody>
          <a:bodyPr>
            <a:normAutofit/>
          </a:bodyPr>
          <a:lstStyle/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美好的灵修生活能使我们不至在事奉中迷失，能分辨什么是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奉神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服事人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事奉神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爱神，并爱人如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服事人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己，满足人的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在事奉的人生中，我们常会被宗教的灵和自己的骄傲所引诱，去做别人的救主「包搞定」或失去自我成为别人的「奴隶」。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954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罗伦斯弟兄与神同在的秘诀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8230579" cy="5220394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学习罗伦斯弟兄与神同在的秘诀。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劳伦斯弟兄（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Brother Lawrence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1614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—1691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日）</a:t>
            </a:r>
          </a:p>
          <a:p>
            <a:r>
              <a:rPr lang="zh-TW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一个自称非笨手笨脚的人，不喜欢厨房工作却被修道院安排在那里工作。但后来他成为整个修道院最快乐的人，因为他找到与神同在的秘诀。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8842621" y="1707274"/>
            <a:ext cx="2302862" cy="296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6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罗伦斯弟兄与神同在的秘诀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572311" cy="522039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「一切都为着爱神而作」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所作一切只为爱神而作，一心为神而作，不再想自己的问题，只努力专心爱神。想自己一无是处、一无所有、也没有甚么美德、恩赐或能力，但至少他有「一颗心」，他可以毫无保留的完全献给神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;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至少他一生至死可专心努力做一件事：就是爱神。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结果，他的整个生命、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生活与工作因此完全改变，满有喜乐与能力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。他的每一个工作、每一个动作，甚至捡一条草，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心中充满爱，为爱神而作。</a:t>
            </a:r>
          </a:p>
        </p:txBody>
      </p:sp>
    </p:spTree>
    <p:extLst>
      <p:ext uri="{BB962C8B-B14F-4D97-AF65-F5344CB8AC3E}">
        <p14:creationId xmlns:p14="http://schemas.microsoft.com/office/powerpoint/2010/main" val="3413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1987" y="383040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罗伦斯弟兄与神同在的秘诀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572311" cy="522039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神：只有爱才能摸到神，爱神是「最短的路」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(shortest way)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，使你进入神的同在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可参诗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42:1-2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，约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14:21-23)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为爱神而作每一件事，成为你对神爱的祭物，献悦于主。为爱神的缘故，拒绝一切不是出于神的，活在世上如同只有主与我。爱神，将心归主，将心献主，愿心灵倒空，让主自己充满。定意将我的一切给那拥有一切的神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爱神是「最短的路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，将心献与爱你的主。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026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00457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572311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下星期讲：灵修生活的三大追求目标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何在灵修中享受神的同在？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何在灵修中认识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的属性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何在灵修中明白神的心意？</a:t>
            </a:r>
          </a:p>
        </p:txBody>
      </p:sp>
    </p:spTree>
    <p:extLst>
      <p:ext uri="{BB962C8B-B14F-4D97-AF65-F5344CB8AC3E}">
        <p14:creationId xmlns:p14="http://schemas.microsoft.com/office/powerpoint/2010/main" val="326987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1031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(第十八讲)</vt:lpstr>
      <vt:lpstr>如何与神同行？圣经中的例子：</vt:lpstr>
      <vt:lpstr>如何与神同行？圣经中的例子：</vt:lpstr>
      <vt:lpstr>灵修生活能分辨事奉神和服事人</vt:lpstr>
      <vt:lpstr>罗伦斯弟兄与神同在的秘诀</vt:lpstr>
      <vt:lpstr>罗伦斯弟兄与神同在的秘诀</vt:lpstr>
      <vt:lpstr>罗伦斯弟兄与神同在的秘诀</vt:lpstr>
      <vt:lpstr>「出世为圣，入世为王」的生命 (第十九讲)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(第十八讲)</dc:title>
  <dc:creator>sun kwong wong</dc:creator>
  <cp:lastModifiedBy>SL CHAN</cp:lastModifiedBy>
  <cp:revision>10</cp:revision>
  <dcterms:created xsi:type="dcterms:W3CDTF">2024-05-09T10:36:07Z</dcterms:created>
  <dcterms:modified xsi:type="dcterms:W3CDTF">2024-05-12T10:09:57Z</dcterms:modified>
</cp:coreProperties>
</file>