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412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536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7158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6262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9206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612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751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84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70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5792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3486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623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8397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0425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0767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5576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17/5/2024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162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452313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sz="3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572311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如何在灵修中享受神的同在？</a:t>
            </a: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中得力的新秘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诀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赶走杂念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思想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开始专注于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</a:p>
          <a:p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什么是灵修？最终目的是什么？</a:t>
            </a:r>
            <a:endParaRPr lang="en-US" altLang="zh-CN" sz="40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en-US" altLang="zh-CN" sz="40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每一天都需要你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647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3" y="407979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什么是灵修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？目的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是什么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572311" cy="5220394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是个灵，所以拜祂的必需用心灵和诚实去拜祂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神要我们用灵、魂、体的那一部份敬拜祂，亲近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祂？是灵。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心灵和诚实，究竟应翻做「心灵和真理」还是「心灵和诚实」呢？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古语说：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「心诚则灵」</a:t>
            </a:r>
          </a:p>
        </p:txBody>
      </p:sp>
    </p:spTree>
    <p:extLst>
      <p:ext uri="{BB962C8B-B14F-4D97-AF65-F5344CB8AC3E}">
        <p14:creationId xmlns:p14="http://schemas.microsoft.com/office/powerpoint/2010/main" val="127057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3" y="407978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神学上什么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灵修正确的态度？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572311" cy="5220394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与神建立新关系：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类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似夫妇的盟约关系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，最重要建立在什么上面？坦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诚和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信任上面。讲真心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话很重要（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真心的那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句）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爱里没有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惧怕：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你对谁才敢讲真话？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是完全接纳你和爱你愿意帮助你的人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灵修为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要有认罪的部份呢？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因为承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认是接受改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变的开始。</a:t>
            </a:r>
          </a:p>
        </p:txBody>
      </p:sp>
    </p:spTree>
    <p:extLst>
      <p:ext uri="{BB962C8B-B14F-4D97-AF65-F5344CB8AC3E}">
        <p14:creationId xmlns:p14="http://schemas.microsoft.com/office/powerpoint/2010/main" val="364289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3" y="407978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灵修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接受圣光洗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礼的过程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10405958" cy="5220394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灵修是一个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主动亲近神，接受圣光洗礼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的过程。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若自洁，脱离卑贱的事，就必作贵重的器皿，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成为圣洁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合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乎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主用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预备行各样的善事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提摩太后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2:21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是这里所指的善事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「你要逃避少年的私欲，同那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清心祷告主的人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追求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公义、信德、仁爱、和平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｡｣ 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提摩太后书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2:22)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62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3" y="374727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如何进入光中和享受神的同在？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637606"/>
            <a:ext cx="9946383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三步：打开心门、消除杂念和专注于神？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打开心门：以默想诗歌作开始，进入圣所。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倒数闹钟，进入永恒。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专注于心：了解现况和感受，让心灵呈现。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讲真心话，赶走杂念。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专注于神：归心祈祷，重复呼唤主的名字。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自由享受神爱的同在。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517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3" y="374727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灵修最终目的是发出神的光来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541807"/>
            <a:ext cx="9946383" cy="522039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灵修是为要成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为一个被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医治和能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发光的人。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被医治，是指生命格局被提升，来就光得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医治，得自由。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们众人既然敞着脸得以看见主的荣光，好像从镜子里返照，就变成主的形状，荣上加荣，如同从主的灵变成的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3:18)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我全心荣耀你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en-US" altLang="zh-CN" sz="4000" b="1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让我们藉这首歌遇到神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227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717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(第十九讲)</vt:lpstr>
      <vt:lpstr>什么是灵修？目的是什么？</vt:lpstr>
      <vt:lpstr>神学上什么是灵修正确的态度？</vt:lpstr>
      <vt:lpstr>灵修是接受圣光洗礼的过程</vt:lpstr>
      <vt:lpstr>如何进入光中和享受神的同在？</vt:lpstr>
      <vt:lpstr>灵修最终目的是发出神的光来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(第十九讲)</dc:title>
  <dc:creator>sun kwong wong</dc:creator>
  <cp:lastModifiedBy>SL CHAN</cp:lastModifiedBy>
  <cp:revision>9</cp:revision>
  <dcterms:created xsi:type="dcterms:W3CDTF">2024-05-16T10:15:32Z</dcterms:created>
  <dcterms:modified xsi:type="dcterms:W3CDTF">2024-05-16T16:39:52Z</dcterms:modified>
</cp:coreProperties>
</file>