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443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80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0628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8435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9938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488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0255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67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22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500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400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36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7439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059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6929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2656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259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904820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天父必看顾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们灵修是带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着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种心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态呢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是去领受使命和知识，还是去放下重担，或是去寻求新一天的恩典呢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晚上用信心去关起你的门，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早上用恩典去打开你的门。</a:t>
            </a:r>
          </a:p>
        </p:txBody>
      </p:sp>
    </p:spTree>
    <p:extLst>
      <p:ext uri="{BB962C8B-B14F-4D97-AF65-F5344CB8AC3E}">
        <p14:creationId xmlns:p14="http://schemas.microsoft.com/office/powerpoint/2010/main" val="261932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天父必看顾我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904820" cy="5220394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修的正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确心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态是：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用信心成为神所喜悦的人。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非有信，就不能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的喜悦；因为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面前来的人必须信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，且信他赏赐那寻求他的人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11:6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认识祂的作为，寻求神的心意。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9598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灵修的正确心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态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904820" cy="5220394"/>
          </a:xfrm>
        </p:spPr>
        <p:txBody>
          <a:bodyPr>
            <a:normAutofit/>
          </a:bodyPr>
          <a:lstStyle/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你的心愿天父是知道的。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们祷告，不可像外邦人，用许多重复话，他们以为话多了必蒙垂听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们不可效法他们；因为你们没有祈求以先，你们所需用的，你们的父早已知道了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6:7-8)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天父是知道的，不用哀求，听命跟随便可。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876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灵修的正确心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态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683147" cy="5220394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你的需用天父是知道的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所以，不要忧虑说，吃什么？喝什么？穿什么？ 这都是外邦人所求的。你们需用的这一切东西，你们的天父是知道的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们要先求他的国和他的义，这些东西都要加给你们了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6:31-33)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天父是知道的，祂早己预备好了，只在等你。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553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应带来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自由生命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更贵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904820" cy="522039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你们看那天上的飞鸟，也不种，也不收，也不积蓄在仓里，你们的天父尚且养活它。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你们不比飞鸟贵重得多吗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们哪一个能用思虑使寿数多加一刻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呢何必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为衣裳忧虑呢？你想野地里的百合花怎么长起来；它也不劳苦，也不纺线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而我告诉你们，就是所罗门极荣华的时候，他所穿戴的，还不如这花一朵呢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们这小信的人哪！野地里的草今天还在，明天就丢在炉里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还给它这样的妆饰，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何况你们呢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6:26-30)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853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应带来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自由生命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忧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虑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178050" cy="522039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放下明日的忧虑，挑起今天的难处。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以，不要为明天忧虑，因为明天自有明天的忧虑；一天的难处一天当就够了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6:34)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如何才能不为明天忧虑？有勇气面对今天。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只要你早上灵修时，以儿子的心来亲近祂，认识祂，你会越来越有平安，越来越有信心，因为知道祂是谁？是天父；自己是谁？是祂的儿子。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639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</TotalTime>
  <Words>795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(第十七讲)</vt:lpstr>
      <vt:lpstr>更美的灵修生活--天父必看顾我</vt:lpstr>
      <vt:lpstr>灵修的正确心态</vt:lpstr>
      <vt:lpstr>灵修的正确心态</vt:lpstr>
      <vt:lpstr>灵修应带来的自由生命：更贵重</vt:lpstr>
      <vt:lpstr>灵修应带来的自由生命：不忧虑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(第十七讲)</dc:title>
  <dc:creator>sun kwong wong</dc:creator>
  <cp:lastModifiedBy>SL CHAN</cp:lastModifiedBy>
  <cp:revision>5</cp:revision>
  <dcterms:created xsi:type="dcterms:W3CDTF">2024-05-02T11:01:16Z</dcterms:created>
  <dcterms:modified xsi:type="dcterms:W3CDTF">2024-05-02T17:07:33Z</dcterms:modified>
</cp:coreProperties>
</file>