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74" r:id="rId2"/>
    <p:sldId id="280" r:id="rId3"/>
    <p:sldId id="277" r:id="rId4"/>
    <p:sldId id="281" r:id="rId5"/>
    <p:sldId id="283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7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0EF1C6-7387-4C5E-A097-9FB5BD812FD2}" type="datetimeFigureOut">
              <a:rPr lang="zh-TW" altLang="en-US" smtClean="0"/>
              <a:t>2024/3/15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86791-CE0B-49DA-AE76-17EE00E75E01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85562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0D6555-AE85-2719-EEAE-0A7569D19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BB0D3C16-35D9-8CD7-FFE5-806AA3EAED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D77CF73F-CBF7-6DD6-554C-7FEE40CFA3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2F1AE4B-E4F2-8E9E-9FDF-56819FB009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6812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595D31-593E-5CFD-B897-9B7A4F078E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E15DAD3A-E242-3687-0F51-7B3BA7E444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07A12D7D-A9C8-412C-710F-9049EBB98B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0D76A21-C635-A7BA-763B-BD463C499F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55017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A4772-6A81-5F41-C1B8-B3819A9DF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C093965C-DA90-ED6C-E432-C9583869DD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6E748A82-714F-CAFE-C8D4-013ED9DFC9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AB8D10C-0DC3-9320-7C36-19E6EF3E20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27359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5D4433-0683-A4A8-A683-5507F36C64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14F165F7-3B50-AC2D-6940-D2DF20BA32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AC7D9A21-806E-720D-5E2C-0070793455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7528A21-14A1-3037-3106-D99FEA06D67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50444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2F22A8-B70D-E3E7-8454-213F3F803A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6B0D16CA-4C1E-8389-46E7-0453281A32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C1C02BCC-5AB0-3156-AD86-5D8C9DC1BC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3228A5C-61EC-CEB2-489F-325055C42A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2564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333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2024/3/15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739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2024/3/15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542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1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2024/3/15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733" b="0" i="0" u="none" strike="noStrike" kern="1200" cap="none" spc="0" normalizeH="0" baseline="0" noProof="0" dirty="0">
              <a:ln>
                <a:noFill/>
              </a:ln>
              <a:solidFill>
                <a:srgbClr val="E84C22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4111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2024/3/15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40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2024/3/15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63721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2024/3/15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443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2024/3/15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0368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5" y="609601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7" y="609600"/>
            <a:ext cx="7060151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2024/3/15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818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2024/3/15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530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2700870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2024/3/15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415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1"/>
            <a:ext cx="4184035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2024/3/15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942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8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6" y="2737248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2024/3/15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148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2024/3/15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905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2024/3/15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972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7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333"/>
            </a:lvl1pPr>
            <a:lvl2pPr marL="455833" indent="0">
              <a:buNone/>
              <a:defRPr sz="1333"/>
            </a:lvl2pPr>
            <a:lvl3pPr marL="911665" indent="0">
              <a:buNone/>
              <a:defRPr sz="1200"/>
            </a:lvl3pPr>
            <a:lvl4pPr marL="1367498" indent="0">
              <a:buNone/>
              <a:defRPr sz="933"/>
            </a:lvl4pPr>
            <a:lvl5pPr marL="1823330" indent="0">
              <a:buNone/>
              <a:defRPr sz="933"/>
            </a:lvl5pPr>
            <a:lvl6pPr marL="2279163" indent="0">
              <a:buNone/>
              <a:defRPr sz="933"/>
            </a:lvl6pPr>
            <a:lvl7pPr marL="2734996" indent="0">
              <a:buNone/>
              <a:defRPr sz="933"/>
            </a:lvl7pPr>
            <a:lvl8pPr marL="3190828" indent="0">
              <a:buNone/>
              <a:defRPr sz="933"/>
            </a:lvl8pPr>
            <a:lvl9pPr marL="3646661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2024/3/15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770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7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5970" indent="0">
              <a:buNone/>
              <a:defRPr sz="1600"/>
            </a:lvl2pPr>
            <a:lvl3pPr marL="911939" indent="0">
              <a:buNone/>
              <a:defRPr sz="1600"/>
            </a:lvl3pPr>
            <a:lvl4pPr marL="1367908" indent="0">
              <a:buNone/>
              <a:defRPr sz="1600"/>
            </a:lvl4pPr>
            <a:lvl5pPr marL="1823877" indent="0">
              <a:buNone/>
              <a:defRPr sz="1600"/>
            </a:lvl5pPr>
            <a:lvl6pPr marL="2279847" indent="0">
              <a:buNone/>
              <a:defRPr sz="1600"/>
            </a:lvl6pPr>
            <a:lvl7pPr marL="2735817" indent="0">
              <a:buNone/>
              <a:defRPr sz="1600"/>
            </a:lvl7pPr>
            <a:lvl8pPr marL="3191786" indent="0">
              <a:buNone/>
              <a:defRPr sz="1600"/>
            </a:lvl8pPr>
            <a:lvl9pPr marL="3647755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5970" indent="0">
              <a:buNone/>
              <a:defRPr sz="1200"/>
            </a:lvl2pPr>
            <a:lvl3pPr marL="911939" indent="0">
              <a:buNone/>
              <a:defRPr sz="933"/>
            </a:lvl3pPr>
            <a:lvl4pPr marL="1367908" indent="0">
              <a:buNone/>
              <a:defRPr sz="933"/>
            </a:lvl4pPr>
            <a:lvl5pPr marL="1823877" indent="0">
              <a:buNone/>
              <a:defRPr sz="933"/>
            </a:lvl5pPr>
            <a:lvl6pPr marL="2279847" indent="0">
              <a:buNone/>
              <a:defRPr sz="933"/>
            </a:lvl6pPr>
            <a:lvl7pPr marL="2735817" indent="0">
              <a:buNone/>
              <a:defRPr sz="933"/>
            </a:lvl7pPr>
            <a:lvl8pPr marL="3191786" indent="0">
              <a:buNone/>
              <a:defRPr sz="933"/>
            </a:lvl8pPr>
            <a:lvl9pPr marL="3647755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2024/3/15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556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  <a:prstGeom prst="rect">
            <a:avLst/>
          </a:prstGeom>
        </p:spPr>
        <p:txBody>
          <a:bodyPr vert="horz" lIns="68397" tIns="34199" rIns="68397" bIns="34199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2160591"/>
            <a:ext cx="8596668" cy="3880773"/>
          </a:xfrm>
          <a:prstGeom prst="rect">
            <a:avLst/>
          </a:prstGeom>
        </p:spPr>
        <p:txBody>
          <a:bodyPr vert="horz" lIns="68397" tIns="34199" rIns="68397" bIns="3419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2024/3/15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7" y="6041364"/>
            <a:ext cx="6297612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l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accent1"/>
                </a:solidFill>
              </a:defRPr>
            </a:lvl1pPr>
          </a:lstStyle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411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597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1977" indent="-341977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0951" indent="-284981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39924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5893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186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0783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6380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1977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75740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5597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911939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67908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82387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7984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73581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191786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647755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7D65B-C3C4-C5BB-8C77-433D1CAF77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CAFA4499-F02E-1908-EF87-AC1E1B657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8391" y="214686"/>
            <a:ext cx="10518909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「出世为圣，入世为王」的生命 </a:t>
            </a:r>
            <a:r>
              <a:rPr lang="en-US" altLang="zh-CN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b="1" dirty="0">
                <a:latin typeface="標楷體" pitchFamily="65" charset="-120"/>
                <a:ea typeface="標楷體" pitchFamily="65" charset="-120"/>
              </a:rPr>
              <a:t>第十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CN" altLang="en-US" b="1" dirty="0">
                <a:latin typeface="標楷體" pitchFamily="65" charset="-120"/>
                <a:ea typeface="標楷體" pitchFamily="65" charset="-120"/>
              </a:rPr>
              <a:t>讲</a:t>
            </a:r>
            <a:r>
              <a:rPr lang="en-US" altLang="zh-CN" b="1" dirty="0">
                <a:latin typeface="標楷體" pitchFamily="65" charset="-120"/>
                <a:ea typeface="標楷體" pitchFamily="65" charset="-120"/>
              </a:rPr>
              <a:t>)</a:t>
            </a:r>
            <a:endParaRPr lang="zh-CN" altLang="en-US" sz="48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ABD91C9-28EC-1B6A-7B54-1ECB8C823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10023958" cy="5295568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主题：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与蒙召之恩相称的人生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我为主被囚的劝你们：既然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蒙召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，行事为人就当与蒙召的恩相称。 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以弗所书 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4:1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和合本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从基督的得胜开始，蒙召作</a:t>
            </a:r>
            <a:r>
              <a:rPr lang="en-US" altLang="zh-TW" sz="4000" b="1" dirty="0">
                <a:latin typeface="標楷體" pitchFamily="65" charset="-120"/>
                <a:ea typeface="標楷體" pitchFamily="65" charset="-120"/>
              </a:rPr>
              <a:t>【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天父的孩子</a:t>
            </a:r>
            <a:r>
              <a:rPr lang="en-US" altLang="zh-TW" sz="4000" b="1" dirty="0">
                <a:latin typeface="標楷體" pitchFamily="65" charset="-120"/>
                <a:ea typeface="標楷體" pitchFamily="65" charset="-120"/>
              </a:rPr>
              <a:t>】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两条成圣的路：出世为圣，入世为王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两种使命人生：圣召天职，俗务天职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79311429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D80A6D-EADB-C106-D1B3-2ABF79F1C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90868C7F-171D-1EA2-2201-32FBAD5B4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成圣的路与成王的路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D6C6BDBF-BC7C-D42C-CD14-14A1395C1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10124626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圣贫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生活：一个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蒙召的人生，放下一切，跟随主。</a:t>
            </a:r>
            <a:r>
              <a:rPr lang="zh-TW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走成圣的路。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圣富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生活：一个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使命的人生，承担一切，荣耀神。</a:t>
            </a:r>
            <a:r>
              <a:rPr lang="zh-TW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走成王的路。</a:t>
            </a:r>
            <a:endParaRPr lang="en-US" altLang="zh-CN" sz="40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神今天是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召你作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「圣贫」还是「圣富」呢？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圣贫：是否就是衣不蔽体，朝不保夕呢？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圣富：是否就是任意挥霍，生活无忧呢？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9297252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FCD401-845A-C2EF-5460-B954C55258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870BFB93-3AB8-47D4-D244-1F032088C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如何开始进入圣贫或圣富的呼召？</a:t>
            </a:r>
            <a:endParaRPr lang="en-US" altLang="zh-CN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E593EF66-8FCA-4D5B-A0AD-8CADD664A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755510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从恩赐和成长背景开始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寻找自己的负担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寻求圣灵的确据，长辈的印证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，接受神的考验，愿付代价与蒙召的恩相称。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「圣贫」的人是蒙召作「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圣仆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」，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能放下世界追求神眼中的成圣，吸引世人来效法。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「圣富」的人是蒙召当「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管家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」，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是要追求卓越和人眼中的成功，吸引他们来跟随。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95133167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71D95-DE54-3821-B85F-EED12BAFF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8E10621E-241B-134A-EB31-46E39F6BB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圣贫或圣</a:t>
            </a:r>
            <a:r>
              <a:rPr lang="zh-TW" altLang="en-US" sz="4400" b="1" dirty="0" smtClean="0">
                <a:latin typeface="標楷體" pitchFamily="65" charset="-120"/>
                <a:ea typeface="標楷體" pitchFamily="65" charset="-120"/>
              </a:rPr>
              <a:t>富成</a:t>
            </a:r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圣终极的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果子</a:t>
            </a:r>
            <a:endParaRPr lang="en-US" altLang="zh-CN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950B0B78-CE7D-E494-98E6-CEA2A8332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755510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出世为圣：不沾世俗，活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出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圣贫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生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活之善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圣贫</a:t>
            </a:r>
            <a:r>
              <a:rPr lang="zh-TW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生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活的果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子</a:t>
            </a:r>
            <a:r>
              <a:rPr lang="zh-TW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性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情温柔无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忧</a:t>
            </a:r>
            <a:r>
              <a:rPr lang="zh-TW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成为真正的圣者。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活出真自由。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入世为王：成就卓越，活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出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圣富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生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活之美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圣富</a:t>
            </a:r>
            <a:r>
              <a:rPr lang="zh-TW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生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活的果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子</a:t>
            </a:r>
            <a:r>
              <a:rPr lang="zh-TW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品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格超然无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争</a:t>
            </a:r>
            <a:r>
              <a:rPr lang="zh-TW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成为真正的王者。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活出真富足。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99675345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25AAF1-2BCC-C721-9EC4-354A94BB8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C2482290-6910-532C-6BE9-EBAA661EB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保守为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仆</a:t>
            </a:r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的心</a:t>
            </a:r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：活着为主，死也为主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AEA4EDC7-580D-D62C-50C6-EF1C1B0D0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0" y="1347746"/>
            <a:ext cx="10405737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「我们若活着，是为主而活；若死了，是为主而死。所以，我们或活或死总是主的人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。」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罗马书 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14:8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和合本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总叫基督照常显大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「照着我所切慕、所盼望的，没有一事叫我羞愧。只要凡事放胆，无论是生是死，总叫基督在我身上照常显大。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照我来看</a:t>
            </a:r>
            <a:r>
              <a:rPr lang="en-US" altLang="zh-TW" sz="4000" b="1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 因我活着就是基督，我死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了 </a:t>
            </a: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殉道</a:t>
            </a: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) 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就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有益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处 </a:t>
            </a: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福气</a:t>
            </a:r>
            <a:r>
              <a:rPr lang="en-US" altLang="zh-TW" sz="4000" b="1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」 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腓立比书 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1:20-21)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79138923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666</Words>
  <Application>Microsoft Office PowerPoint</Application>
  <PresentationFormat>Widescreen</PresentationFormat>
  <Paragraphs>29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「出世为圣，入世为王」的生命 (第十一讲)</vt:lpstr>
      <vt:lpstr>成圣的路与成王的路</vt:lpstr>
      <vt:lpstr>如何开始进入圣贫或圣富的呼召？</vt:lpstr>
      <vt:lpstr>圣贫或圣富成圣终极的果子</vt:lpstr>
      <vt:lpstr>保守为仆的心：活着为主，死也为主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 (第十一讲)</dc:title>
  <dc:creator>sun kwong wong</dc:creator>
  <cp:lastModifiedBy>SL CHAN</cp:lastModifiedBy>
  <cp:revision>6</cp:revision>
  <dcterms:created xsi:type="dcterms:W3CDTF">2024-03-07T14:41:03Z</dcterms:created>
  <dcterms:modified xsi:type="dcterms:W3CDTF">2024-03-14T17:55:24Z</dcterms:modified>
</cp:coreProperties>
</file>