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3" r:id="rId2"/>
    <p:sldId id="274" r:id="rId3"/>
    <p:sldId id="275" r:id="rId4"/>
    <p:sldId id="276" r:id="rId5"/>
    <p:sldId id="278" r:id="rId6"/>
    <p:sldId id="277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D0FDB-CA27-40D2-A07F-163591C5E665}" type="datetimeFigureOut">
              <a:rPr lang="zh-TW" altLang="en-US" smtClean="0"/>
              <a:t>2024/1/12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8BFF4-E30A-471C-852B-B6DA7B10B16B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399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623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690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2289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2378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7613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7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35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75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648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422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375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099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63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21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58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93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9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38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5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2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62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00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0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在超自然磨炼中成长的约瑟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「内圣外王的生命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」仍需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要受训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成長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性格是不能改变的，品格是可以成长的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所以，你们要自卑，服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在神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大能的手下，到了时候，他必叫你们升高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彼得前书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5:6)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约瑟的「彩衣人生」充满风波，大起大落。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在超自然磨炼中成长的约瑟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25046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约瑟的人生，明显是出于神的启示和应许，但仍需要客观条件的配合。什么时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候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应验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什么时候完成？都要等神的安排。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另外，也要看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约瑟的生命成熟程度，决定他何时进入命定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被高升。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因我所遭遇的是出于你，我就默然不语。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诗篇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39:9)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无论别人如何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卖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，持守你的善良。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748310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约瑟的生平和成长经历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岁发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梦，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被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卖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到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埃及成奴隶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后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来靠神恩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典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晋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升成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管家。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秘诀是：「约瑟住在他主人埃及人的家中，耶和华与他同在，他就百事顺利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约瑟就在主人眼前蒙恩，伺候他主人，并且主人派他管理家务，把一切所有的都交在他手里。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创世记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39:2,4)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显出他的性格有什么特点？热诚主动忠心。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54177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约瑟的成长不中最不容易的经历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后被主母污蔑下天牢。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无眠的晚上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耶和华与约瑟同在，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凡在约瑟手下的事，司狱一概不察，因为耶和华与约瑟同在；耶和华使他所做的尽都顺利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 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创世记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39:21,23)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狱中遇到酒政膳长为他们解梦。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被忘记。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法老发梦，不懂解释，酒政想起约瑟，提他出监，解梦后被法老立为宰相。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时卅歳。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549507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约瑟的蒙召的能力和品格成长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323192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约瑟的能力是发梦和解梦。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性格是外向，热心，善敏。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他的品格是热诚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、主动、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忠心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、冷静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和顺服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、坚忍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。这是成为好领袖的条件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，像耶稣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「他总能带给别人益处，是一位神奇小子。」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他对神，对父亲，对主人，对狱长，对法老都是主动又热诚，乐意接受差遣。</a:t>
            </a:r>
          </a:p>
        </p:txBody>
      </p:sp>
    </p:spTree>
    <p:extLst>
      <p:ext uri="{BB962C8B-B14F-4D97-AF65-F5344CB8AC3E}">
        <p14:creationId xmlns:p14="http://schemas.microsoft.com/office/powerpoint/2010/main" val="191570782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如何才能像约瑟有成熟蒙神喜悦的品格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38368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但如何胜过那些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被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卖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被害身心受苦的处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每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次都应是一个孤单无眠的晚上呢？我们没有约瑟的性格，但可以求神给我们约瑟的品格。事实上约瑟能被神用是因为他的品格。「热诚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忠心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顺服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坚忍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、信靠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。」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当我筋疲力尽时，这首歌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彷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彿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天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籁一样，直入心灵，感到一份温暖。因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人在为你祷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告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愿你同得这安慰。阿们！</a:t>
            </a:r>
          </a:p>
        </p:txBody>
      </p:sp>
    </p:spTree>
    <p:extLst>
      <p:ext uri="{BB962C8B-B14F-4D97-AF65-F5344CB8AC3E}">
        <p14:creationId xmlns:p14="http://schemas.microsoft.com/office/powerpoint/2010/main" val="403620000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841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(第二讲)</vt:lpstr>
      <vt:lpstr>在超自然磨炼中成长的约瑟</vt:lpstr>
      <vt:lpstr>约瑟的生平和成长经历</vt:lpstr>
      <vt:lpstr>约瑟的成长不中最不容易的经历</vt:lpstr>
      <vt:lpstr>约瑟的蒙召的能力和品格成长</vt:lpstr>
      <vt:lpstr>如何才能像约瑟有成熟蒙神喜悦的品格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(第二讲)</dc:title>
  <dc:creator>sun kwong wong</dc:creator>
  <cp:lastModifiedBy>SL CHAN</cp:lastModifiedBy>
  <cp:revision>5</cp:revision>
  <dcterms:created xsi:type="dcterms:W3CDTF">2024-01-11T10:44:48Z</dcterms:created>
  <dcterms:modified xsi:type="dcterms:W3CDTF">2024-01-11T16:52:47Z</dcterms:modified>
</cp:coreProperties>
</file>