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4" r:id="rId2"/>
    <p:sldId id="273" r:id="rId3"/>
    <p:sldId id="277" r:id="rId4"/>
    <p:sldId id="278" r:id="rId5"/>
    <p:sldId id="279" r:id="rId6"/>
    <p:sldId id="280" r:id="rId7"/>
    <p:sldId id="281" r:id="rId8"/>
    <p:sldId id="275" r:id="rId9"/>
    <p:sldId id="276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C2DF5-661A-402B-80F5-AFFBB384BE54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0DF6D-399D-47CB-AEA8-ABE592B3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78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D6555-AE85-2719-EEAE-0A7569D19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B0D3C16-35D9-8CD7-FFE5-806AA3EAED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77CF73F-CBF7-6DD6-554C-7FEE40CF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F1AE4B-E4F2-8E9E-9FDF-56819FB009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812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708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C57B9-51F1-BCB3-BA8D-C9B3BC74F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563054D8-4204-ACD6-AA76-2DFDA4F1AE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11FD9AA-B67A-DD8B-9981-399BCBFFC9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7823C2F-DF77-DFB4-7686-ED27305097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7715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A7628-050C-7CD3-A05E-F90B9156E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3F9AF03-CC32-AC12-1204-28E990DDE8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EA09703C-9466-4BA1-17BC-239E31AD65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AE71A8F-DD65-5989-D688-5C83F1666D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1622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56340-68D6-BB9F-39B2-FE5AED593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AA47338-9F06-C093-CFA4-11C3D70570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5FAF706-0AB1-0CF5-BF11-AED182F37D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628DA31-300F-1E24-E001-D7BE59BD60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2007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15707-A6AD-BE05-46D1-D82E800A3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74DE37E7-9CBA-3E66-ED52-649B3418CB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36DA681-1AFC-9F2E-1807-D154EF625C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BE27892-7B84-C42D-8D54-963A01AB12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5934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38BCD-1CF4-E3B0-E0B4-8FA6170D7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AAE78048-BEB8-44D5-6ED1-13FBCB7F23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FA6BDCD-A32A-3D99-A4A9-4A0D18667F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0402CA-D442-BDAC-FC8B-E04B77D9B6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4825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6156A-5504-BE4D-51D7-207567009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067A1232-CC61-E1DF-03C9-3A0153A604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D2FC943-B996-B19F-A6B8-D407C274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5D0F83A-5A81-A4F2-9F2F-117A79C340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5634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96DA9-8D7F-2D3A-2CEB-55329DE9E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AEC22DDA-8FCC-9D36-9475-E255DEC8D4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BE28B5F-5AED-34D2-1E98-B10C1AC0AD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ED170AE-CB33-BDFE-E3BF-7D273815D1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3562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74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582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305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850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420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642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829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91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58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907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23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18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84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6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087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30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32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7D65B-C3C4-C5BB-8C77-433D1CAF7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2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「出世为圣，入世为王」的生命 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第九讲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044654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你愿意过如愿如梦的人生吗？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何谓如愿如梦的人生？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如神的愿，如人的梦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】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幸福无忧的人生：</a:t>
            </a: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他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不多思念自己一生的年日，因为　神应他的心使他喜乐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传道书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5:20)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58AD207-D335-578E-461E-0564AEF1C57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39155" y="4095898"/>
            <a:ext cx="2751292" cy="255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31142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如神的愿，如人的梦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55510" cy="529556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爱神爱人如己新解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耶稣回答说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第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一要紧的就是说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『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以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色列啊，你要听，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主 － 我们神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是独一的主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。你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要尽心、尽性、尽意、尽力爱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主 － 你的神。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』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其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次就是说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『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爱人如己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』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再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没有比这两条诫命更大的了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马可福音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12:29-31)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心中有爱，人见人爱，活出新朋友圈。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49566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69272-4DF3-9EDE-944A-C59F53958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2F10FDE3-D03D-DEB2-B489-79F3EB896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如愿如梦的人生</a:t>
            </a:r>
            <a:endParaRPr lang="en-US" altLang="zh-CN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D62636D1-6F29-A6BC-EBF8-B341648D8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461895" cy="529556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如愿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作词：唐恬  作曲：钱雷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是遥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遥的路，山野大雾里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的灯</a:t>
            </a:r>
            <a:endParaRPr lang="zh-CN" altLang="en-US" sz="4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我是孩童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啊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！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走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在你的眼眸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是明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月清风，我是你照拂的梦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见与不见都一生与你相拥</a:t>
            </a:r>
          </a:p>
        </p:txBody>
      </p:sp>
    </p:spTree>
    <p:extLst>
      <p:ext uri="{BB962C8B-B14F-4D97-AF65-F5344CB8AC3E}">
        <p14:creationId xmlns:p14="http://schemas.microsoft.com/office/powerpoint/2010/main" val="275463738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BE04E-4017-9744-D978-C534D16A7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2040F2B3-9DB5-087A-2245-8CFB6AFC3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如愿如梦的人生</a:t>
            </a:r>
            <a:endParaRPr lang="en-US" altLang="zh-CN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DF03933B-393F-EEEC-738F-9F387F941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461895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而我将爱你所爱的人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间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愿你所愿的笑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颜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你的手我蹒跚在牵，请带我去明天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如果说你曾苦过我的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甜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我愿活成你的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愿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愿不枉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啊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愿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勇往啊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这盛世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〔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未来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〕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每一天</a:t>
            </a:r>
          </a:p>
        </p:txBody>
      </p:sp>
    </p:spTree>
    <p:extLst>
      <p:ext uri="{BB962C8B-B14F-4D97-AF65-F5344CB8AC3E}">
        <p14:creationId xmlns:p14="http://schemas.microsoft.com/office/powerpoint/2010/main" val="176252350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B43FD-7C50-97E9-BB43-511CAAF09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1DCE87F-927D-E2B1-073F-8CECEDB5E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如愿如梦的人生</a:t>
            </a:r>
            <a:endParaRPr lang="en-US" altLang="zh-CN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E63C50B9-A091-18C7-5263-656C86981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461895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你是岁月长河，星火燃起的天空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我是仰望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者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就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把你唱成歌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你是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我之所来</a:t>
            </a:r>
            <a:endParaRPr lang="en-US" altLang="zh-CN" sz="4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也是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我心之所归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世间所有路都将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与你相逢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而我将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爱你所爱的人间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愿你所愿的笑颜</a:t>
            </a:r>
          </a:p>
        </p:txBody>
      </p:sp>
    </p:spTree>
    <p:extLst>
      <p:ext uri="{BB962C8B-B14F-4D97-AF65-F5344CB8AC3E}">
        <p14:creationId xmlns:p14="http://schemas.microsoft.com/office/powerpoint/2010/main" val="150551317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7787F-4F50-FC1A-B6CF-4A61B5626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BE26653-55FF-C962-778F-740A183E6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如愿如梦的人生</a:t>
            </a:r>
            <a:endParaRPr lang="en-US" altLang="zh-CN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42A4CD6-4058-2D1C-4350-50A871926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19937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你的手我蹒跚在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牵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请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带我去明天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如果说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你曾苦过我的甜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我愿活成你的愿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，愿不枉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啊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愿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勇往啊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这盛世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〔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未来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〕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每一天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山河无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恙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烟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火寻常，可是你如愿的眺望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孩子们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啊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安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睡梦乡，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像你深爱的那样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而我将梦你所梦的团圆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〔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心愿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〕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61620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AAD18-2B80-F2E1-5E9A-27E3DD662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593FE446-FFC7-109E-E6B8-B4A7E8740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如愿如梦的人生</a:t>
            </a:r>
            <a:endParaRPr lang="en-US" altLang="zh-CN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E9954DAE-D063-1A82-0C66-4F49A986A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461895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愿你所愿的永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远，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走你所走的长路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这样的爱你啊</a:t>
            </a:r>
            <a:endParaRPr lang="en-US" altLang="zh-CN" sz="4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我也将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见你未见的世界 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写你未写的诗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篇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天边的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月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心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中的念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你永在我身边，与你相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约一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生清澈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如你年青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〔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当年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〕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的脸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327930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B1572-6DB7-CBF7-DB28-D97CC8F01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4CAA385B-B684-DE6C-ADF5-68F06DA16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如神的愿，如人的梦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334D1F-FE58-1DCD-141D-53D9268BF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55510" cy="529556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圣富与圣贫的人生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如神的愿接受神的呼召，放下世界进入「圣贫」的生活，牧养世人。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如人的梦接受神的差遣，深入世界进入「圣富」的生活，治理世界。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你认为神今天对你的呼召，是「圣贫」还是「圣富」呢？两者都要有所牺牲和努力。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9524190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91972-7145-0032-2853-827DE9895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4CDB8E38-C612-48E0-500A-FD474F94C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圣贫是如神的愿，圣富是如人的梦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C181056-E13A-EAC3-B564-5AE8CB03C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55510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「圣贫」的人是蒙召作圣仆，作神的代言，管理神的教会，他也要过简仆的生活，专心地祷告，专心地服事，专心地传话。用灵力牧养神家。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「圣富」的人是蒙召当管家，作王的财政，管理神的财富，他也要过简仆的生活，尽量的赚钱，尽量的省钱，尽量的奉献。用财富供应神家。</a:t>
            </a:r>
          </a:p>
        </p:txBody>
      </p:sp>
    </p:spTree>
    <p:extLst>
      <p:ext uri="{BB962C8B-B14F-4D97-AF65-F5344CB8AC3E}">
        <p14:creationId xmlns:p14="http://schemas.microsoft.com/office/powerpoint/2010/main" val="271984683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908</Words>
  <Application>Microsoft Office PowerPoint</Application>
  <PresentationFormat>Widescreen</PresentationFormat>
  <Paragraphs>66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(第九讲)</vt:lpstr>
      <vt:lpstr>【如神的愿，如人的梦】</vt:lpstr>
      <vt:lpstr>如愿如梦的人生</vt:lpstr>
      <vt:lpstr>如愿如梦的人生</vt:lpstr>
      <vt:lpstr>如愿如梦的人生</vt:lpstr>
      <vt:lpstr>如愿如梦的人生</vt:lpstr>
      <vt:lpstr>如愿如梦的人生</vt:lpstr>
      <vt:lpstr>【如神的愿，如人的梦】</vt:lpstr>
      <vt:lpstr>【圣贫是如神的愿，圣富是如人的梦】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(第九讲)</dc:title>
  <dc:creator>sun kwong wong</dc:creator>
  <cp:lastModifiedBy>SL CHAN</cp:lastModifiedBy>
  <cp:revision>5</cp:revision>
  <dcterms:created xsi:type="dcterms:W3CDTF">2024-02-29T10:56:50Z</dcterms:created>
  <dcterms:modified xsi:type="dcterms:W3CDTF">2024-02-29T16:11:25Z</dcterms:modified>
</cp:coreProperties>
</file>