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3" r:id="rId2"/>
    <p:sldId id="274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66D0C-6D66-4D8D-9863-97FDD6D04ABC}" type="datetimeFigureOut">
              <a:rPr lang="zh-TW" altLang="en-US" smtClean="0"/>
              <a:t>2024/1/19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0FF94-022F-4212-B80C-5A85FFE655BB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686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04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466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508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481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0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6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4808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611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0786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07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36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1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26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61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94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78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01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39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49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84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0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将你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生的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遗憾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变为经历神的机会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神最怕对着一个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无梦想的人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你认识了这位全能的神，亚伯拉罕的神，却不敢发梦，挑战未来，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多可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惜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呢！</a:t>
            </a: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进入神的命定，领受神的应许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是一个信心之旅的过程。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神的应许是一封邀请函，你信多少，顺服多少，决定你得多少。</a:t>
            </a:r>
          </a:p>
        </p:txBody>
      </p:sp>
    </p:spTree>
    <p:extLst>
      <p:ext uri="{BB962C8B-B14F-4D97-AF65-F5344CB8AC3E}">
        <p14:creationId xmlns:p14="http://schemas.microsoft.com/office/powerpoint/2010/main" val="334075127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进入神的命定，领受神的应许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亚伯拉罕一生的遗憾是没有儿子。得一个儿子成为他的梦想。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他因为这个愿意付代价跟着神走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75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岁离开本地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本族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父家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去寻梦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到百歳时终生了儿子以撒。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616486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进入神的命定，领受神的应许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401462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亚伯拉罕的人生中，有五次顺服献上的行动，使他在应许上得更多。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启动命定，离开本地本族父家（创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1-3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顺服分离，与罗得分家得更多（创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13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14-18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献上祭物，与神立约得地为业（创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1-5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作完全人，领受新名承受命定（创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1-14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献上以撒，一无所有样样都有（创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22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1-18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993457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进入神的命定，领受神的应许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亚伯拉罕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遗憾成了他的动力，成为信心之父。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最终为后裔领受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得地为业的应许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为属灵子孙领受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耶和华以勒的应许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祂成为全地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最蒙福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，但也是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最自由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的人。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你今天愿意像祂一樣成為信心之父嗎？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你只要顺服跟从全然献上。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470478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504</Words>
  <Application>Microsoft Office PowerPoint</Application>
  <PresentationFormat>Widescreen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(第三讲)</vt:lpstr>
      <vt:lpstr>「出世为圣，入世为王」的生命 (第三讲)</vt:lpstr>
      <vt:lpstr>进入神的命定，领受神的应许</vt:lpstr>
      <vt:lpstr>进入神的命定，领受神的应许</vt:lpstr>
      <vt:lpstr>进入神的命定，领受神的应许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(第三讲)</dc:title>
  <dc:creator>sun kwong wong</dc:creator>
  <cp:lastModifiedBy>SL CHAN</cp:lastModifiedBy>
  <cp:revision>3</cp:revision>
  <dcterms:created xsi:type="dcterms:W3CDTF">2024-01-18T11:02:25Z</dcterms:created>
  <dcterms:modified xsi:type="dcterms:W3CDTF">2024-01-18T19:03:18Z</dcterms:modified>
</cp:coreProperties>
</file>