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347AE8-DD5B-4FC0-B4D1-DDF376AA395E}" v="12" dt="2024-08-01T13:43:17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7413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47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074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299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93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420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190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4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67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14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13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867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51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46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46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47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542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三十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活在当下学默观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美的灵修生活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，是每天与神活在当下。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主耶稣能看到神施恩的手。为何我们却不能呢？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因为祂能活在当下。不受蒙蔽。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你愿意像主耶稣一样看，在环境中看到神的作为吗？你就要培养一颗「默观的心」。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230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活在当下学默观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24201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神的手是遍在的。主耶稣说：「我父作事直到如今，我也作事。」所以主耶稣能看到神施恩的手。为何我们却不能呢？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因为祂用默观的方式看世界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默观是操练一种眼光，在日常生活中看神旨意的方法。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用祷告的心去看万事，藉圣灵的启示去看万物中神的心意。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093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4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4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活在当下学默观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733024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基督信仰中，谁是第一个吩咐我们要活在当下呢？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是主耶稣。祂说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以，不要为明天忧虑，因为明天自有明天的忧虑；一天的难处一天当就够了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6:34)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为何我们总是无法活在当下？</a:t>
            </a:r>
          </a:p>
        </p:txBody>
      </p:sp>
    </p:spTree>
    <p:extLst>
      <p:ext uri="{BB962C8B-B14F-4D97-AF65-F5344CB8AC3E}">
        <p14:creationId xmlns:p14="http://schemas.microsoft.com/office/powerpoint/2010/main" val="298369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为何我们总是无法活在当下？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24201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是因为忧虑缠心，无法安息。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我们常为什么忧虑？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吃什么？喝什么？穿什么？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为身体忧虑，为享受忧虑，为自尊忧虑。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如何能不忧虑？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天父是知道的。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079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TW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开始操练默观</a:t>
            </a:r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242016" cy="5373454"/>
          </a:xfrm>
        </p:spPr>
        <p:txBody>
          <a:bodyPr>
            <a:normAutofit/>
          </a:bodyPr>
          <a:lstStyle/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默观的操练：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活在当下，享受未来；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培养积极思想。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心清目明，正心修身；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善用灵里大能。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720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TW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开始操练默观</a:t>
            </a:r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242016" cy="5373454"/>
          </a:xfrm>
        </p:spPr>
        <p:txBody>
          <a:bodyPr>
            <a:normAutofit/>
          </a:bodyPr>
          <a:lstStyle/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日常操练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默观的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建议：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独处默想，散步欣赏。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每天定时散步，做伟人的习惯。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定下目标，展望未来。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放下明天的忧虑，挑起今天的难处。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219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培养一颗默观的心：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245794"/>
            <a:ext cx="10242016" cy="561220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要真心相信神的应许：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清心的人有福了！因为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们必得见神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当趁耶和华可寻找的时候寻找他，相近的时候求告他。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55:6)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你的日子如何，你的力量也必如何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申命记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33:25)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一切由「心祷」开始。詩歌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每天的祷告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122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668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(第三十讲)</vt:lpstr>
      <vt:lpstr>更美的灵修生活 -- 活在当下学默观</vt:lpstr>
      <vt:lpstr>更美的灵修生活 -- 活在当下学默观</vt:lpstr>
      <vt:lpstr>为何我们总是无法活在当下？</vt:lpstr>
      <vt:lpstr>为何开始操练默观？</vt:lpstr>
      <vt:lpstr>如何开始操练默观？</vt:lpstr>
      <vt:lpstr>培养一颗默观的心：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(第三十讲)</dc:title>
  <dc:creator>sun kwong wong</dc:creator>
  <cp:lastModifiedBy>SL CHAN</cp:lastModifiedBy>
  <cp:revision>3</cp:revision>
  <dcterms:created xsi:type="dcterms:W3CDTF">2024-08-01T11:05:45Z</dcterms:created>
  <dcterms:modified xsi:type="dcterms:W3CDTF">2024-08-01T17:16:31Z</dcterms:modified>
</cp:coreProperties>
</file>