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3" r:id="rId2"/>
    <p:sldId id="278" r:id="rId3"/>
    <p:sldId id="274" r:id="rId4"/>
    <p:sldId id="277" r:id="rId5"/>
    <p:sldId id="275" r:id="rId6"/>
    <p:sldId id="276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3E046-FD89-4B21-BAB1-4B49268CBE98}" type="datetimeFigureOut">
              <a:rPr lang="zh-TW" altLang="en-US" smtClean="0"/>
              <a:t>2024/2/16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B2C7F-AB7D-4B35-9E09-3B1E14C2142C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769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EB6D3-D8F0-F007-2FE3-54BFCCAFE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D6120D3-7C16-066B-F1A7-C316E46CD2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FB3F987-69DB-2642-E5FB-CF6C109A66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3606B23-2206-961F-411C-9C2BAFCFAD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5878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4A516-B49D-45E3-A4D2-692D68A56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3317ABBE-B898-0F3F-2F70-6AA087F4EF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663BC5D-B305-19C2-7226-FA52530A28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5B7CE05-4CEE-DF48-9276-3F74319ACD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610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6C159-9C1E-7299-7685-EFD6942EA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93DC26B-42DB-9E6E-5385-11A77645F0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587DA545-D7A5-EC3E-C445-8EB7DEB5D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D4563A9-5577-73EB-F356-3ACB32DB51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5010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E7E67-6891-554F-BA43-5AD0CB64C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125AA9FF-F309-9917-6E7D-1B2B99A104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F82B7E8-7A2C-4663-720E-C18DA658B8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9DBC1E1-4E69-8311-8DB1-F8FCE22BBE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3169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22F36-B7F5-EFFC-EB5F-DC562275D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A559A3C1-A77E-A664-BAA6-94668AA758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D6358E5-A9D1-2151-E0FD-2AAFBC18ED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A0608E4-F24E-2236-233D-D7230F3E01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563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9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196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6475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735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2366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429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294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8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02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82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32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204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73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59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18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99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2024/2/16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91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第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七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讲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10242071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主题：你在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用哪种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身份与神同行？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精兵、忠仆、儿子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新的一年，你愿意在神面前成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为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种身份呢？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精兵是争战中能被神使用的人。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忠仆是凡事能顺服神的殉道者。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儿子是爱里没有惧怕地跟随神。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你认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为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种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身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份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最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能让神的心得满足呢？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57E68-3346-BBAC-F009-358CC93D4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3E08E2D-AFA1-8597-027B-9C3DFB67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93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如何得知自己在神面前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是哪一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种身份呢？</a:t>
            </a:r>
            <a:endParaRPr lang="en-US" altLang="zh-TW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D50FAD06-5EFD-AAE7-515D-9233895D7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56846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回家过年团拜，三种身份的人有不同表现。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精兵：会守门口，不愿进去。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忠仆：进去后会抢着去服事。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儿子：进去后会入座享筵席。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两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旁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每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边有十桌，你会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坐哪个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位呢？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从所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选位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置之距离，能知晓他与神的关系深浅度。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085121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0CE36-EBDF-3D49-E22C-9524204EF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066942BA-F62C-B95C-A0F0-C06114BED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44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种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身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份</a:t>
            </a:r>
            <a:r>
              <a:rPr lang="zh-CN" altLang="en-US" sz="4400" b="1" dirty="0" smtClean="0">
                <a:latin typeface="標楷體" pitchFamily="65" charset="-120"/>
                <a:ea typeface="標楷體" pitchFamily="65" charset="-120"/>
              </a:rPr>
              <a:t>最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能让神的心得满足呢？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8460B72-F266-8B3F-B2C6-1824F1636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56846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神不缺大能的天军为祂争战；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神也不缺忠心的天使作仆人；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神只缺像耶稣般爱祂的儿子。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所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以儿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子的身份最能让神的心得满足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天父的孩子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】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我有像儿子信任父亲般信任天父吗？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429120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D1997-032C-DFAB-AE3D-A908EC3EC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68C7995-C6B9-C84D-175E-0EADD911F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从一开始，神要的就是家人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8324839-D63F-8AFA-EE4B-9906433E6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56846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神在第六天才创造人类，第七日便与祂同享安息日。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显明祂造人不是要他们来做同工，神是要他们来做自己的家人，乃是要与他们来同享安息，分享神一切的丰盛。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只有儿子才会为爱父亲而无条件顺服。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693079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E29F-9DBA-4999-8F8B-5A94A3A18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D60FB23-B3D5-1468-B1E3-9E3AF3A27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怎样才能活得最让神心得满足呢？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6DBC769-4A71-D82D-C54F-69139FD07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56846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活像道成肉身的基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督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祂是神最勇敢的精兵，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祂是神最忠心的仆人，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祂是神最信任的儿子。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我们众人既然敞着脸得以看见主的荣光，好像从镜子里返照，就变成主的形状，荣上加荣，如同从主的灵变成的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      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哥林多后书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3:18)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203076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08AD6-FA71-618B-13F1-F0D6498A3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FFB1461C-5FC7-94C9-977C-FB1EEEFF8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怎样才能活得最让神心得满足呢？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14D43407-AF2F-D7C3-750E-10146882A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56846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今天，你有以主耶稣为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生命的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榜样吗？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这决定你在神心中真正的地位。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主耶稣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是最高和唯一的榜样，没有其他。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你同意吗？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愿你在圣灵的光中，变得越来越像祂。阿们！♥😇✌🙏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每天活在圣灵的光中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我全心荣耀你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】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591616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662</Words>
  <Application>Microsoft Office PowerPoint</Application>
  <PresentationFormat>Widescreen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(第七讲)</vt:lpstr>
      <vt:lpstr>如何得知自己在神面前是哪一种身份呢？</vt:lpstr>
      <vt:lpstr>哪一种身份最能让神的心得满足呢？</vt:lpstr>
      <vt:lpstr>从一开始，神要的就是家人</vt:lpstr>
      <vt:lpstr>怎样才能活得最让神心得满足呢？</vt:lpstr>
      <vt:lpstr>怎样才能活得最让神心得满足呢？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精兵、忠仆、儿子</dc:title>
  <dc:creator>sun kwong wong</dc:creator>
  <cp:lastModifiedBy>SL CHAN</cp:lastModifiedBy>
  <cp:revision>4</cp:revision>
  <dcterms:created xsi:type="dcterms:W3CDTF">2024-02-12T14:59:47Z</dcterms:created>
  <dcterms:modified xsi:type="dcterms:W3CDTF">2024-02-15T16:26:47Z</dcterms:modified>
</cp:coreProperties>
</file>